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66" r:id="rId5"/>
    <p:sldId id="286" r:id="rId6"/>
    <p:sldId id="277" r:id="rId7"/>
    <p:sldId id="289" r:id="rId8"/>
    <p:sldId id="288" r:id="rId9"/>
    <p:sldId id="287" r:id="rId10"/>
    <p:sldId id="276" r:id="rId11"/>
    <p:sldId id="278" r:id="rId12"/>
    <p:sldId id="279" r:id="rId13"/>
    <p:sldId id="280" r:id="rId14"/>
    <p:sldId id="273" r:id="rId15"/>
    <p:sldId id="274" r:id="rId16"/>
    <p:sldId id="282" r:id="rId17"/>
    <p:sldId id="268" r:id="rId18"/>
    <p:sldId id="283" r:id="rId19"/>
    <p:sldId id="284" r:id="rId20"/>
    <p:sldId id="263" r:id="rId21"/>
    <p:sldId id="264" r:id="rId22"/>
    <p:sldId id="265" r:id="rId23"/>
    <p:sldId id="290" r:id="rId24"/>
    <p:sldId id="285" r:id="rId25"/>
  </p:sldIdLst>
  <p:sldSz cx="12192000" cy="6858000"/>
  <p:notesSz cx="6858000" cy="9144000"/>
  <p:custDataLst>
    <p:tags r:id="rId28"/>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2A8A7-7DBC-1E4E-9633-2F09D1BF5E38}" v="5" dt="2022-09-01T09:17:39.54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31" autoAdjust="0"/>
    <p:restoredTop sz="94274" autoAdjust="0"/>
  </p:normalViewPr>
  <p:slideViewPr>
    <p:cSldViewPr snapToGrid="0" showGuides="1">
      <p:cViewPr>
        <p:scale>
          <a:sx n="130" d="100"/>
          <a:sy n="130" d="100"/>
        </p:scale>
        <p:origin x="-424" y="-728"/>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ECH CORP" userId="8a353d5f2de0adf1" providerId="LiveId" clId="{3F15E18B-DAE4-42C8-BB8E-16ADD9CD0765}"/>
    <pc:docChg chg="undo custSel addSld delSld modSld sldOrd modMainMaster replTag">
      <pc:chgData name="ITECH CORP" userId="8a353d5f2de0adf1" providerId="LiveId" clId="{3F15E18B-DAE4-42C8-BB8E-16ADD9CD0765}" dt="2021-09-01T03:19:19.234" v="246" actId="1076"/>
      <pc:docMkLst>
        <pc:docMk/>
      </pc:docMkLst>
      <pc:sldChg chg="del">
        <pc:chgData name="ITECH CORP" userId="8a353d5f2de0adf1" providerId="LiveId" clId="{3F15E18B-DAE4-42C8-BB8E-16ADD9CD0765}" dt="2021-08-31T15:24:56.859" v="66" actId="47"/>
        <pc:sldMkLst>
          <pc:docMk/>
          <pc:sldMk cId="2287211883" sldId="256"/>
        </pc:sldMkLst>
      </pc:sldChg>
      <pc:sldChg chg="del">
        <pc:chgData name="ITECH CORP" userId="8a353d5f2de0adf1" providerId="LiveId" clId="{3F15E18B-DAE4-42C8-BB8E-16ADD9CD0765}" dt="2021-08-31T15:24:56.859" v="66" actId="47"/>
        <pc:sldMkLst>
          <pc:docMk/>
          <pc:sldMk cId="3066898593" sldId="257"/>
        </pc:sldMkLst>
      </pc:sldChg>
      <pc:sldChg chg="del">
        <pc:chgData name="ITECH CORP" userId="8a353d5f2de0adf1" providerId="LiveId" clId="{3F15E18B-DAE4-42C8-BB8E-16ADD9CD0765}" dt="2021-08-31T15:24:56.859" v="66" actId="47"/>
        <pc:sldMkLst>
          <pc:docMk/>
          <pc:sldMk cId="2023535584" sldId="258"/>
        </pc:sldMkLst>
      </pc:sldChg>
      <pc:sldChg chg="del">
        <pc:chgData name="ITECH CORP" userId="8a353d5f2de0adf1" providerId="LiveId" clId="{3F15E18B-DAE4-42C8-BB8E-16ADD9CD0765}" dt="2021-08-31T15:15:58.117" v="6" actId="47"/>
        <pc:sldMkLst>
          <pc:docMk/>
          <pc:sldMk cId="3953500455" sldId="259"/>
        </pc:sldMkLst>
      </pc:sldChg>
      <pc:sldChg chg="del">
        <pc:chgData name="ITECH CORP" userId="8a353d5f2de0adf1" providerId="LiveId" clId="{3F15E18B-DAE4-42C8-BB8E-16ADD9CD0765}" dt="2021-08-31T15:24:56.859" v="66" actId="47"/>
        <pc:sldMkLst>
          <pc:docMk/>
          <pc:sldMk cId="1266157980" sldId="260"/>
        </pc:sldMkLst>
      </pc:sldChg>
      <pc:sldChg chg="del">
        <pc:chgData name="ITECH CORP" userId="8a353d5f2de0adf1" providerId="LiveId" clId="{3F15E18B-DAE4-42C8-BB8E-16ADD9CD0765}" dt="2021-08-31T15:24:56.859" v="66" actId="47"/>
        <pc:sldMkLst>
          <pc:docMk/>
          <pc:sldMk cId="1935360244" sldId="262"/>
        </pc:sldMkLst>
      </pc:sldChg>
      <pc:sldChg chg="modSp add mod">
        <pc:chgData name="ITECH CORP" userId="8a353d5f2de0adf1" providerId="LiveId" clId="{3F15E18B-DAE4-42C8-BB8E-16ADD9CD0765}" dt="2021-08-31T15:24:09.727" v="59" actId="27636"/>
        <pc:sldMkLst>
          <pc:docMk/>
          <pc:sldMk cId="0" sldId="263"/>
        </pc:sldMkLst>
        <pc:spChg chg="mod">
          <ac:chgData name="ITECH CORP" userId="8a353d5f2de0adf1" providerId="LiveId" clId="{3F15E18B-DAE4-42C8-BB8E-16ADD9CD0765}" dt="2021-08-31T15:24:07.227" v="57" actId="1076"/>
          <ac:spMkLst>
            <pc:docMk/>
            <pc:sldMk cId="0" sldId="263"/>
            <ac:spMk id="30721" creationId="{251C36FA-4967-4308-AE0F-77FDD193C404}"/>
          </ac:spMkLst>
        </pc:spChg>
        <pc:spChg chg="mod">
          <ac:chgData name="ITECH CORP" userId="8a353d5f2de0adf1" providerId="LiveId" clId="{3F15E18B-DAE4-42C8-BB8E-16ADD9CD0765}" dt="2021-08-31T15:24:09.727" v="59" actId="27636"/>
          <ac:spMkLst>
            <pc:docMk/>
            <pc:sldMk cId="0" sldId="263"/>
            <ac:spMk id="30722" creationId="{F74B82DC-A192-467C-BF7C-8C8F8A3BCC44}"/>
          </ac:spMkLst>
        </pc:spChg>
        <pc:spChg chg="mod">
          <ac:chgData name="ITECH CORP" userId="8a353d5f2de0adf1" providerId="LiveId" clId="{3F15E18B-DAE4-42C8-BB8E-16ADD9CD0765}" dt="2021-08-31T15:23:38.191" v="56" actId="2711"/>
          <ac:spMkLst>
            <pc:docMk/>
            <pc:sldMk cId="0" sldId="263"/>
            <ac:spMk id="30723" creationId="{B9C31CDF-7E53-47AB-B988-BAD63744A7E4}"/>
          </ac:spMkLst>
        </pc:spChg>
        <pc:spChg chg="mod">
          <ac:chgData name="ITECH CORP" userId="8a353d5f2de0adf1" providerId="LiveId" clId="{3F15E18B-DAE4-42C8-BB8E-16ADD9CD0765}" dt="2021-08-31T15:23:30.753" v="55" actId="2711"/>
          <ac:spMkLst>
            <pc:docMk/>
            <pc:sldMk cId="0" sldId="263"/>
            <ac:spMk id="30724" creationId="{774A1D23-B71F-4DF6-8A14-0FF78E287D46}"/>
          </ac:spMkLst>
        </pc:spChg>
      </pc:sldChg>
      <pc:sldChg chg="modSp add mod">
        <pc:chgData name="ITECH CORP" userId="8a353d5f2de0adf1" providerId="LiveId" clId="{3F15E18B-DAE4-42C8-BB8E-16ADD9CD0765}" dt="2021-09-01T02:55:37.888" v="198" actId="20577"/>
        <pc:sldMkLst>
          <pc:docMk/>
          <pc:sldMk cId="0" sldId="264"/>
        </pc:sldMkLst>
        <pc:spChg chg="mod">
          <ac:chgData name="ITECH CORP" userId="8a353d5f2de0adf1" providerId="LiveId" clId="{3F15E18B-DAE4-42C8-BB8E-16ADD9CD0765}" dt="2021-09-01T02:55:37.888" v="198" actId="20577"/>
          <ac:spMkLst>
            <pc:docMk/>
            <pc:sldMk cId="0" sldId="264"/>
            <ac:spMk id="31745" creationId="{7D70DBBD-798B-4FF5-9068-9AA7CBA2BFA7}"/>
          </ac:spMkLst>
        </pc:spChg>
        <pc:spChg chg="mod">
          <ac:chgData name="ITECH CORP" userId="8a353d5f2de0adf1" providerId="LiveId" clId="{3F15E18B-DAE4-42C8-BB8E-16ADD9CD0765}" dt="2021-08-31T15:24:27.422" v="64" actId="1076"/>
          <ac:spMkLst>
            <pc:docMk/>
            <pc:sldMk cId="0" sldId="264"/>
            <ac:spMk id="31746" creationId="{E77C9F2B-529E-4228-886D-11EEAAC9B085}"/>
          </ac:spMkLst>
        </pc:spChg>
        <pc:spChg chg="mod">
          <ac:chgData name="ITECH CORP" userId="8a353d5f2de0adf1" providerId="LiveId" clId="{3F15E18B-DAE4-42C8-BB8E-16ADD9CD0765}" dt="2021-08-31T15:24:27.422" v="64" actId="1076"/>
          <ac:spMkLst>
            <pc:docMk/>
            <pc:sldMk cId="0" sldId="264"/>
            <ac:spMk id="31747" creationId="{6B93DC5E-A7F6-4CC7-9DE0-AF14DADFC062}"/>
          </ac:spMkLst>
        </pc:spChg>
        <pc:spChg chg="mod">
          <ac:chgData name="ITECH CORP" userId="8a353d5f2de0adf1" providerId="LiveId" clId="{3F15E18B-DAE4-42C8-BB8E-16ADD9CD0765}" dt="2021-08-31T15:24:27.422" v="64" actId="1076"/>
          <ac:spMkLst>
            <pc:docMk/>
            <pc:sldMk cId="0" sldId="264"/>
            <ac:spMk id="31748" creationId="{5234D284-B851-413E-83D8-56F197F20CC2}"/>
          </ac:spMkLst>
        </pc:spChg>
        <pc:spChg chg="mod">
          <ac:chgData name="ITECH CORP" userId="8a353d5f2de0adf1" providerId="LiveId" clId="{3F15E18B-DAE4-42C8-BB8E-16ADD9CD0765}" dt="2021-08-31T15:24:27.422" v="64" actId="1076"/>
          <ac:spMkLst>
            <pc:docMk/>
            <pc:sldMk cId="0" sldId="264"/>
            <ac:spMk id="31749" creationId="{C4C98060-56E8-4C87-8683-6D37CE3CFDFA}"/>
          </ac:spMkLst>
        </pc:spChg>
        <pc:spChg chg="mod">
          <ac:chgData name="ITECH CORP" userId="8a353d5f2de0adf1" providerId="LiveId" clId="{3F15E18B-DAE4-42C8-BB8E-16ADD9CD0765}" dt="2021-08-31T15:24:27.422" v="64" actId="1076"/>
          <ac:spMkLst>
            <pc:docMk/>
            <pc:sldMk cId="0" sldId="264"/>
            <ac:spMk id="31750" creationId="{A350F568-1575-4B47-9D07-1C78F80F34D1}"/>
          </ac:spMkLst>
        </pc:spChg>
        <pc:spChg chg="mod">
          <ac:chgData name="ITECH CORP" userId="8a353d5f2de0adf1" providerId="LiveId" clId="{3F15E18B-DAE4-42C8-BB8E-16ADD9CD0765}" dt="2021-08-31T15:24:27.422" v="64" actId="1076"/>
          <ac:spMkLst>
            <pc:docMk/>
            <pc:sldMk cId="0" sldId="264"/>
            <ac:spMk id="31751" creationId="{AD198715-D202-49D4-9C94-461F4AB751A0}"/>
          </ac:spMkLst>
        </pc:spChg>
        <pc:spChg chg="mod">
          <ac:chgData name="ITECH CORP" userId="8a353d5f2de0adf1" providerId="LiveId" clId="{3F15E18B-DAE4-42C8-BB8E-16ADD9CD0765}" dt="2021-08-31T15:24:27.422" v="64" actId="1076"/>
          <ac:spMkLst>
            <pc:docMk/>
            <pc:sldMk cId="0" sldId="264"/>
            <ac:spMk id="31752" creationId="{FAA045F1-B915-4716-B342-AF3F985EA98D}"/>
          </ac:spMkLst>
        </pc:spChg>
        <pc:spChg chg="mod">
          <ac:chgData name="ITECH CORP" userId="8a353d5f2de0adf1" providerId="LiveId" clId="{3F15E18B-DAE4-42C8-BB8E-16ADD9CD0765}" dt="2021-08-31T15:24:27.422" v="64" actId="1076"/>
          <ac:spMkLst>
            <pc:docMk/>
            <pc:sldMk cId="0" sldId="264"/>
            <ac:spMk id="31753" creationId="{9F07182A-F3BA-4B75-9FF5-C7D8AADA71B1}"/>
          </ac:spMkLst>
        </pc:spChg>
        <pc:spChg chg="mod">
          <ac:chgData name="ITECH CORP" userId="8a353d5f2de0adf1" providerId="LiveId" clId="{3F15E18B-DAE4-42C8-BB8E-16ADD9CD0765}" dt="2021-08-31T15:24:27.422" v="64" actId="1076"/>
          <ac:spMkLst>
            <pc:docMk/>
            <pc:sldMk cId="0" sldId="264"/>
            <ac:spMk id="31754" creationId="{97BC8A6A-BABE-47A8-93FF-6B4E217AB1BD}"/>
          </ac:spMkLst>
        </pc:spChg>
        <pc:spChg chg="mod">
          <ac:chgData name="ITECH CORP" userId="8a353d5f2de0adf1" providerId="LiveId" clId="{3F15E18B-DAE4-42C8-BB8E-16ADD9CD0765}" dt="2021-08-31T15:24:27.422" v="64" actId="1076"/>
          <ac:spMkLst>
            <pc:docMk/>
            <pc:sldMk cId="0" sldId="264"/>
            <ac:spMk id="31755" creationId="{9347E9EA-A0F7-4332-858F-51685E253B48}"/>
          </ac:spMkLst>
        </pc:spChg>
        <pc:spChg chg="mod">
          <ac:chgData name="ITECH CORP" userId="8a353d5f2de0adf1" providerId="LiveId" clId="{3F15E18B-DAE4-42C8-BB8E-16ADD9CD0765}" dt="2021-08-31T15:24:27.422" v="64" actId="1076"/>
          <ac:spMkLst>
            <pc:docMk/>
            <pc:sldMk cId="0" sldId="264"/>
            <ac:spMk id="31756" creationId="{995095E9-798B-4799-8EAA-04EC9575C4FC}"/>
          </ac:spMkLst>
        </pc:spChg>
        <pc:spChg chg="mod">
          <ac:chgData name="ITECH CORP" userId="8a353d5f2de0adf1" providerId="LiveId" clId="{3F15E18B-DAE4-42C8-BB8E-16ADD9CD0765}" dt="2021-08-31T15:24:27.422" v="64" actId="1076"/>
          <ac:spMkLst>
            <pc:docMk/>
            <pc:sldMk cId="0" sldId="264"/>
            <ac:spMk id="31757" creationId="{BE18C35F-F8DB-4275-A4CA-753ABCBEB000}"/>
          </ac:spMkLst>
        </pc:spChg>
        <pc:spChg chg="mod">
          <ac:chgData name="ITECH CORP" userId="8a353d5f2de0adf1" providerId="LiveId" clId="{3F15E18B-DAE4-42C8-BB8E-16ADD9CD0765}" dt="2021-08-31T15:24:27.422" v="64" actId="1076"/>
          <ac:spMkLst>
            <pc:docMk/>
            <pc:sldMk cId="0" sldId="264"/>
            <ac:spMk id="31758" creationId="{43B359D7-FEC3-4CB7-98AB-8E66A930AD45}"/>
          </ac:spMkLst>
        </pc:spChg>
        <pc:spChg chg="mod">
          <ac:chgData name="ITECH CORP" userId="8a353d5f2de0adf1" providerId="LiveId" clId="{3F15E18B-DAE4-42C8-BB8E-16ADD9CD0765}" dt="2021-08-31T15:24:27.422" v="64" actId="1076"/>
          <ac:spMkLst>
            <pc:docMk/>
            <pc:sldMk cId="0" sldId="264"/>
            <ac:spMk id="31759" creationId="{7B4AA826-5FBE-4E3D-BF84-4725F2D6EB4C}"/>
          </ac:spMkLst>
        </pc:spChg>
        <pc:spChg chg="mod">
          <ac:chgData name="ITECH CORP" userId="8a353d5f2de0adf1" providerId="LiveId" clId="{3F15E18B-DAE4-42C8-BB8E-16ADD9CD0765}" dt="2021-08-31T15:24:27.422" v="64" actId="1076"/>
          <ac:spMkLst>
            <pc:docMk/>
            <pc:sldMk cId="0" sldId="264"/>
            <ac:spMk id="31760" creationId="{E5082151-1394-48D8-A046-6ED2EB1C7165}"/>
          </ac:spMkLst>
        </pc:spChg>
        <pc:spChg chg="mod">
          <ac:chgData name="ITECH CORP" userId="8a353d5f2de0adf1" providerId="LiveId" clId="{3F15E18B-DAE4-42C8-BB8E-16ADD9CD0765}" dt="2021-08-31T15:24:27.422" v="64" actId="1076"/>
          <ac:spMkLst>
            <pc:docMk/>
            <pc:sldMk cId="0" sldId="264"/>
            <ac:spMk id="31761" creationId="{612AA554-A5ED-452C-A368-8D26A3E6F4CD}"/>
          </ac:spMkLst>
        </pc:spChg>
        <pc:spChg chg="mod">
          <ac:chgData name="ITECH CORP" userId="8a353d5f2de0adf1" providerId="LiveId" clId="{3F15E18B-DAE4-42C8-BB8E-16ADD9CD0765}" dt="2021-08-31T15:24:27.422" v="64" actId="1076"/>
          <ac:spMkLst>
            <pc:docMk/>
            <pc:sldMk cId="0" sldId="264"/>
            <ac:spMk id="31762" creationId="{624C1184-7FA9-4205-9DC2-CAEE1EDD1F57}"/>
          </ac:spMkLst>
        </pc:spChg>
        <pc:spChg chg="mod">
          <ac:chgData name="ITECH CORP" userId="8a353d5f2de0adf1" providerId="LiveId" clId="{3F15E18B-DAE4-42C8-BB8E-16ADD9CD0765}" dt="2021-08-31T15:24:27.422" v="64" actId="1076"/>
          <ac:spMkLst>
            <pc:docMk/>
            <pc:sldMk cId="0" sldId="264"/>
            <ac:spMk id="31763" creationId="{C05111C9-8C2D-47D2-ACA6-8AACCB04EFE9}"/>
          </ac:spMkLst>
        </pc:spChg>
        <pc:spChg chg="mod">
          <ac:chgData name="ITECH CORP" userId="8a353d5f2de0adf1" providerId="LiveId" clId="{3F15E18B-DAE4-42C8-BB8E-16ADD9CD0765}" dt="2021-08-31T15:24:27.422" v="64" actId="1076"/>
          <ac:spMkLst>
            <pc:docMk/>
            <pc:sldMk cId="0" sldId="264"/>
            <ac:spMk id="31764" creationId="{B04A66DC-E237-4370-8716-65E74031CC22}"/>
          </ac:spMkLst>
        </pc:spChg>
        <pc:spChg chg="mod">
          <ac:chgData name="ITECH CORP" userId="8a353d5f2de0adf1" providerId="LiveId" clId="{3F15E18B-DAE4-42C8-BB8E-16ADD9CD0765}" dt="2021-08-31T15:24:27.422" v="64" actId="1076"/>
          <ac:spMkLst>
            <pc:docMk/>
            <pc:sldMk cId="0" sldId="264"/>
            <ac:spMk id="31765" creationId="{36F2A3C2-D408-4BB7-98FD-721D60692F3F}"/>
          </ac:spMkLst>
        </pc:spChg>
      </pc:sldChg>
      <pc:sldChg chg="add">
        <pc:chgData name="ITECH CORP" userId="8a353d5f2de0adf1" providerId="LiveId" clId="{3F15E18B-DAE4-42C8-BB8E-16ADD9CD0765}" dt="2021-08-31T15:15:48.507" v="0"/>
        <pc:sldMkLst>
          <pc:docMk/>
          <pc:sldMk cId="0" sldId="265"/>
        </pc:sldMkLst>
      </pc:sldChg>
      <pc:sldChg chg="modSp add mod">
        <pc:chgData name="ITECH CORP" userId="8a353d5f2de0adf1" providerId="LiveId" clId="{3F15E18B-DAE4-42C8-BB8E-16ADD9CD0765}" dt="2021-08-31T15:31:19.427" v="116" actId="1076"/>
        <pc:sldMkLst>
          <pc:docMk/>
          <pc:sldMk cId="0" sldId="268"/>
        </pc:sldMkLst>
        <pc:spChg chg="mod">
          <ac:chgData name="ITECH CORP" userId="8a353d5f2de0adf1" providerId="LiveId" clId="{3F15E18B-DAE4-42C8-BB8E-16ADD9CD0765}" dt="2021-08-31T15:31:19.427" v="116" actId="1076"/>
          <ac:spMkLst>
            <pc:docMk/>
            <pc:sldMk cId="0" sldId="268"/>
            <ac:spMk id="26625" creationId="{F5E41E34-4A86-4AF2-A75B-0B94CC9CFC0E}"/>
          </ac:spMkLst>
        </pc:spChg>
      </pc:sldChg>
      <pc:sldChg chg="del">
        <pc:chgData name="ITECH CORP" userId="8a353d5f2de0adf1" providerId="LiveId" clId="{3F15E18B-DAE4-42C8-BB8E-16ADD9CD0765}" dt="2021-08-31T15:24:56.859" v="66" actId="47"/>
        <pc:sldMkLst>
          <pc:docMk/>
          <pc:sldMk cId="1316663592" sldId="269"/>
        </pc:sldMkLst>
      </pc:sldChg>
      <pc:sldChg chg="del">
        <pc:chgData name="ITECH CORP" userId="8a353d5f2de0adf1" providerId="LiveId" clId="{3F15E18B-DAE4-42C8-BB8E-16ADD9CD0765}" dt="2021-08-31T15:24:56.859" v="66" actId="47"/>
        <pc:sldMkLst>
          <pc:docMk/>
          <pc:sldMk cId="2113840733" sldId="270"/>
        </pc:sldMkLst>
      </pc:sldChg>
      <pc:sldChg chg="del">
        <pc:chgData name="ITECH CORP" userId="8a353d5f2de0adf1" providerId="LiveId" clId="{3F15E18B-DAE4-42C8-BB8E-16ADD9CD0765}" dt="2021-08-31T15:24:56.859" v="66" actId="47"/>
        <pc:sldMkLst>
          <pc:docMk/>
          <pc:sldMk cId="1855796050" sldId="271"/>
        </pc:sldMkLst>
      </pc:sldChg>
      <pc:sldChg chg="del">
        <pc:chgData name="ITECH CORP" userId="8a353d5f2de0adf1" providerId="LiveId" clId="{3F15E18B-DAE4-42C8-BB8E-16ADD9CD0765}" dt="2021-08-31T15:24:56.859" v="66" actId="47"/>
        <pc:sldMkLst>
          <pc:docMk/>
          <pc:sldMk cId="59582380" sldId="272"/>
        </pc:sldMkLst>
      </pc:sldChg>
      <pc:sldChg chg="addSp delSp modSp add mod modClrScheme chgLayout modNotes">
        <pc:chgData name="ITECH CORP" userId="8a353d5f2de0adf1" providerId="LiveId" clId="{3F15E18B-DAE4-42C8-BB8E-16ADD9CD0765}" dt="2021-08-31T15:28:42.393" v="83" actId="478"/>
        <pc:sldMkLst>
          <pc:docMk/>
          <pc:sldMk cId="0" sldId="273"/>
        </pc:sldMkLst>
        <pc:spChg chg="add del mod ord">
          <ac:chgData name="ITECH CORP" userId="8a353d5f2de0adf1" providerId="LiveId" clId="{3F15E18B-DAE4-42C8-BB8E-16ADD9CD0765}" dt="2021-08-31T15:28:42.393" v="83" actId="478"/>
          <ac:spMkLst>
            <pc:docMk/>
            <pc:sldMk cId="0" sldId="273"/>
            <ac:spMk id="2" creationId="{798E89F7-4C24-4393-B5A5-9D806AB76A48}"/>
          </ac:spMkLst>
        </pc:spChg>
        <pc:spChg chg="add mod ord">
          <ac:chgData name="ITECH CORP" userId="8a353d5f2de0adf1" providerId="LiveId" clId="{3F15E18B-DAE4-42C8-BB8E-16ADD9CD0765}" dt="2021-08-31T15:28:12.560" v="74" actId="700"/>
          <ac:spMkLst>
            <pc:docMk/>
            <pc:sldMk cId="0" sldId="273"/>
            <ac:spMk id="3" creationId="{2D589929-BA30-4867-AECF-FDAC3B97356C}"/>
          </ac:spMkLst>
        </pc:spChg>
        <pc:spChg chg="add mod">
          <ac:chgData name="ITECH CORP" userId="8a353d5f2de0adf1" providerId="LiveId" clId="{3F15E18B-DAE4-42C8-BB8E-16ADD9CD0765}" dt="2021-08-31T15:19:35.588" v="27" actId="1076"/>
          <ac:spMkLst>
            <pc:docMk/>
            <pc:sldMk cId="0" sldId="273"/>
            <ac:spMk id="42" creationId="{0AFB7227-D644-4634-A665-E8C381350417}"/>
          </ac:spMkLst>
        </pc:spChg>
        <pc:spChg chg="mod">
          <ac:chgData name="ITECH CORP" userId="8a353d5f2de0adf1" providerId="LiveId" clId="{3F15E18B-DAE4-42C8-BB8E-16ADD9CD0765}" dt="2021-08-31T15:19:00.166" v="23" actId="1076"/>
          <ac:spMkLst>
            <pc:docMk/>
            <pc:sldMk cId="0" sldId="273"/>
            <ac:spMk id="36865" creationId="{E0D79FDA-D1FF-47BB-A243-257696805087}"/>
          </ac:spMkLst>
        </pc:spChg>
        <pc:spChg chg="mod">
          <ac:chgData name="ITECH CORP" userId="8a353d5f2de0adf1" providerId="LiveId" clId="{3F15E18B-DAE4-42C8-BB8E-16ADD9CD0765}" dt="2021-08-31T15:19:19.973" v="25" actId="21"/>
          <ac:spMkLst>
            <pc:docMk/>
            <pc:sldMk cId="0" sldId="273"/>
            <ac:spMk id="36866" creationId="{07E0FFC2-D28C-474E-9279-5BCFBA8AFD86}"/>
          </ac:spMkLst>
        </pc:spChg>
        <pc:spChg chg="mod">
          <ac:chgData name="ITECH CORP" userId="8a353d5f2de0adf1" providerId="LiveId" clId="{3F15E18B-DAE4-42C8-BB8E-16ADD9CD0765}" dt="2021-08-31T15:19:00.166" v="23" actId="1076"/>
          <ac:spMkLst>
            <pc:docMk/>
            <pc:sldMk cId="0" sldId="273"/>
            <ac:spMk id="36867" creationId="{49D8BC77-628B-48BE-8415-A51928889516}"/>
          </ac:spMkLst>
        </pc:spChg>
        <pc:spChg chg="mod">
          <ac:chgData name="ITECH CORP" userId="8a353d5f2de0adf1" providerId="LiveId" clId="{3F15E18B-DAE4-42C8-BB8E-16ADD9CD0765}" dt="2021-08-31T15:19:00.166" v="23" actId="1076"/>
          <ac:spMkLst>
            <pc:docMk/>
            <pc:sldMk cId="0" sldId="273"/>
            <ac:spMk id="36868" creationId="{12C8F1C1-7389-49FD-A2EC-E3263425CF1E}"/>
          </ac:spMkLst>
        </pc:spChg>
        <pc:spChg chg="mod">
          <ac:chgData name="ITECH CORP" userId="8a353d5f2de0adf1" providerId="LiveId" clId="{3F15E18B-DAE4-42C8-BB8E-16ADD9CD0765}" dt="2021-08-31T15:19:00.166" v="23" actId="1076"/>
          <ac:spMkLst>
            <pc:docMk/>
            <pc:sldMk cId="0" sldId="273"/>
            <ac:spMk id="36869" creationId="{79CA1591-9F36-4CA4-9508-4E8E98CD7D62}"/>
          </ac:spMkLst>
        </pc:spChg>
        <pc:spChg chg="mod">
          <ac:chgData name="ITECH CORP" userId="8a353d5f2de0adf1" providerId="LiveId" clId="{3F15E18B-DAE4-42C8-BB8E-16ADD9CD0765}" dt="2021-08-31T15:19:00.166" v="23" actId="1076"/>
          <ac:spMkLst>
            <pc:docMk/>
            <pc:sldMk cId="0" sldId="273"/>
            <ac:spMk id="36870" creationId="{F3909C06-B90E-408E-97D0-23FC79869006}"/>
          </ac:spMkLst>
        </pc:spChg>
        <pc:spChg chg="mod">
          <ac:chgData name="ITECH CORP" userId="8a353d5f2de0adf1" providerId="LiveId" clId="{3F15E18B-DAE4-42C8-BB8E-16ADD9CD0765}" dt="2021-08-31T15:19:00.166" v="23" actId="1076"/>
          <ac:spMkLst>
            <pc:docMk/>
            <pc:sldMk cId="0" sldId="273"/>
            <ac:spMk id="36871" creationId="{1BC6295F-6A4A-46E8-AFB7-46DED754D3D7}"/>
          </ac:spMkLst>
        </pc:spChg>
        <pc:spChg chg="mod">
          <ac:chgData name="ITECH CORP" userId="8a353d5f2de0adf1" providerId="LiveId" clId="{3F15E18B-DAE4-42C8-BB8E-16ADD9CD0765}" dt="2021-08-31T15:19:00.166" v="23" actId="1076"/>
          <ac:spMkLst>
            <pc:docMk/>
            <pc:sldMk cId="0" sldId="273"/>
            <ac:spMk id="36872" creationId="{ADABC50C-9EB2-4D22-9429-357D11C36BF5}"/>
          </ac:spMkLst>
        </pc:spChg>
        <pc:spChg chg="mod">
          <ac:chgData name="ITECH CORP" userId="8a353d5f2de0adf1" providerId="LiveId" clId="{3F15E18B-DAE4-42C8-BB8E-16ADD9CD0765}" dt="2021-08-31T15:19:00.166" v="23" actId="1076"/>
          <ac:spMkLst>
            <pc:docMk/>
            <pc:sldMk cId="0" sldId="273"/>
            <ac:spMk id="36873" creationId="{89D69559-704C-45BA-B5BB-4914AC828E5B}"/>
          </ac:spMkLst>
        </pc:spChg>
        <pc:spChg chg="mod">
          <ac:chgData name="ITECH CORP" userId="8a353d5f2de0adf1" providerId="LiveId" clId="{3F15E18B-DAE4-42C8-BB8E-16ADD9CD0765}" dt="2021-08-31T15:19:00.166" v="23" actId="1076"/>
          <ac:spMkLst>
            <pc:docMk/>
            <pc:sldMk cId="0" sldId="273"/>
            <ac:spMk id="36874" creationId="{2A32E9A7-15BB-482A-92CC-D30D34657853}"/>
          </ac:spMkLst>
        </pc:spChg>
        <pc:spChg chg="mod">
          <ac:chgData name="ITECH CORP" userId="8a353d5f2de0adf1" providerId="LiveId" clId="{3F15E18B-DAE4-42C8-BB8E-16ADD9CD0765}" dt="2021-08-31T15:19:00.166" v="23" actId="1076"/>
          <ac:spMkLst>
            <pc:docMk/>
            <pc:sldMk cId="0" sldId="273"/>
            <ac:spMk id="36875" creationId="{76328311-4F13-4E5D-88EA-0DDF296915FE}"/>
          </ac:spMkLst>
        </pc:spChg>
        <pc:spChg chg="mod">
          <ac:chgData name="ITECH CORP" userId="8a353d5f2de0adf1" providerId="LiveId" clId="{3F15E18B-DAE4-42C8-BB8E-16ADD9CD0765}" dt="2021-08-31T15:19:00.166" v="23" actId="1076"/>
          <ac:spMkLst>
            <pc:docMk/>
            <pc:sldMk cId="0" sldId="273"/>
            <ac:spMk id="36877" creationId="{08FAA30F-65CE-4758-98B8-2A4DD8ED7720}"/>
          </ac:spMkLst>
        </pc:spChg>
        <pc:spChg chg="mod">
          <ac:chgData name="ITECH CORP" userId="8a353d5f2de0adf1" providerId="LiveId" clId="{3F15E18B-DAE4-42C8-BB8E-16ADD9CD0765}" dt="2021-08-31T15:19:00.166" v="23" actId="1076"/>
          <ac:spMkLst>
            <pc:docMk/>
            <pc:sldMk cId="0" sldId="273"/>
            <ac:spMk id="36878" creationId="{55B2E41F-7D71-49CE-B78C-3D948A3C9C21}"/>
          </ac:spMkLst>
        </pc:spChg>
        <pc:spChg chg="mod">
          <ac:chgData name="ITECH CORP" userId="8a353d5f2de0adf1" providerId="LiveId" clId="{3F15E18B-DAE4-42C8-BB8E-16ADD9CD0765}" dt="2021-08-31T15:19:00.166" v="23" actId="1076"/>
          <ac:spMkLst>
            <pc:docMk/>
            <pc:sldMk cId="0" sldId="273"/>
            <ac:spMk id="36879" creationId="{37AD35E6-B35D-4E25-957B-3CD94D75F84D}"/>
          </ac:spMkLst>
        </pc:spChg>
        <pc:spChg chg="mod">
          <ac:chgData name="ITECH CORP" userId="8a353d5f2de0adf1" providerId="LiveId" clId="{3F15E18B-DAE4-42C8-BB8E-16ADD9CD0765}" dt="2021-08-31T15:19:00.166" v="23" actId="1076"/>
          <ac:spMkLst>
            <pc:docMk/>
            <pc:sldMk cId="0" sldId="273"/>
            <ac:spMk id="36880" creationId="{FC4217F7-F5FF-4403-983A-68C8DA7BEC91}"/>
          </ac:spMkLst>
        </pc:spChg>
        <pc:spChg chg="mod">
          <ac:chgData name="ITECH CORP" userId="8a353d5f2de0adf1" providerId="LiveId" clId="{3F15E18B-DAE4-42C8-BB8E-16ADD9CD0765}" dt="2021-08-31T15:19:00.166" v="23" actId="1076"/>
          <ac:spMkLst>
            <pc:docMk/>
            <pc:sldMk cId="0" sldId="273"/>
            <ac:spMk id="36881" creationId="{54ED1181-449C-4C22-A626-BB07B625250A}"/>
          </ac:spMkLst>
        </pc:spChg>
        <pc:spChg chg="mod">
          <ac:chgData name="ITECH CORP" userId="8a353d5f2de0adf1" providerId="LiveId" clId="{3F15E18B-DAE4-42C8-BB8E-16ADD9CD0765}" dt="2021-08-31T15:19:00.166" v="23" actId="1076"/>
          <ac:spMkLst>
            <pc:docMk/>
            <pc:sldMk cId="0" sldId="273"/>
            <ac:spMk id="36882" creationId="{EAAA86BB-6541-4D03-8A88-AD46B69DAAA3}"/>
          </ac:spMkLst>
        </pc:spChg>
        <pc:spChg chg="mod">
          <ac:chgData name="ITECH CORP" userId="8a353d5f2de0adf1" providerId="LiveId" clId="{3F15E18B-DAE4-42C8-BB8E-16ADD9CD0765}" dt="2021-08-31T15:19:00.166" v="23" actId="1076"/>
          <ac:spMkLst>
            <pc:docMk/>
            <pc:sldMk cId="0" sldId="273"/>
            <ac:spMk id="36883" creationId="{D95F9A9B-4534-4618-BD6F-8835958BA342}"/>
          </ac:spMkLst>
        </pc:spChg>
        <pc:spChg chg="mod">
          <ac:chgData name="ITECH CORP" userId="8a353d5f2de0adf1" providerId="LiveId" clId="{3F15E18B-DAE4-42C8-BB8E-16ADD9CD0765}" dt="2021-08-31T15:19:00.166" v="23" actId="1076"/>
          <ac:spMkLst>
            <pc:docMk/>
            <pc:sldMk cId="0" sldId="273"/>
            <ac:spMk id="36884" creationId="{7EAB6289-1C3D-4033-A0A7-E4759A16EC5C}"/>
          </ac:spMkLst>
        </pc:spChg>
        <pc:spChg chg="mod">
          <ac:chgData name="ITECH CORP" userId="8a353d5f2de0adf1" providerId="LiveId" clId="{3F15E18B-DAE4-42C8-BB8E-16ADD9CD0765}" dt="2021-08-31T15:19:00.166" v="23" actId="1076"/>
          <ac:spMkLst>
            <pc:docMk/>
            <pc:sldMk cId="0" sldId="273"/>
            <ac:spMk id="36885" creationId="{3FDF975F-2AF4-494C-ADCF-D6EEA9CDA830}"/>
          </ac:spMkLst>
        </pc:spChg>
        <pc:spChg chg="mod">
          <ac:chgData name="ITECH CORP" userId="8a353d5f2de0adf1" providerId="LiveId" clId="{3F15E18B-DAE4-42C8-BB8E-16ADD9CD0765}" dt="2021-08-31T15:19:00.166" v="23" actId="1076"/>
          <ac:spMkLst>
            <pc:docMk/>
            <pc:sldMk cId="0" sldId="273"/>
            <ac:spMk id="36886" creationId="{628B2303-0FE8-43F9-BB70-E31160AFF698}"/>
          </ac:spMkLst>
        </pc:spChg>
        <pc:spChg chg="mod">
          <ac:chgData name="ITECH CORP" userId="8a353d5f2de0adf1" providerId="LiveId" clId="{3F15E18B-DAE4-42C8-BB8E-16ADD9CD0765}" dt="2021-08-31T15:19:00.166" v="23" actId="1076"/>
          <ac:spMkLst>
            <pc:docMk/>
            <pc:sldMk cId="0" sldId="273"/>
            <ac:spMk id="36887" creationId="{26AA4D7F-836E-42B3-A33A-E7C35007B446}"/>
          </ac:spMkLst>
        </pc:spChg>
        <pc:spChg chg="mod">
          <ac:chgData name="ITECH CORP" userId="8a353d5f2de0adf1" providerId="LiveId" clId="{3F15E18B-DAE4-42C8-BB8E-16ADD9CD0765}" dt="2021-08-31T15:19:00.166" v="23" actId="1076"/>
          <ac:spMkLst>
            <pc:docMk/>
            <pc:sldMk cId="0" sldId="273"/>
            <ac:spMk id="36888" creationId="{263EE209-BFED-4F06-A37D-243CBAD3D68C}"/>
          </ac:spMkLst>
        </pc:spChg>
        <pc:spChg chg="mod">
          <ac:chgData name="ITECH CORP" userId="8a353d5f2de0adf1" providerId="LiveId" clId="{3F15E18B-DAE4-42C8-BB8E-16ADD9CD0765}" dt="2021-08-31T15:19:00.166" v="23" actId="1076"/>
          <ac:spMkLst>
            <pc:docMk/>
            <pc:sldMk cId="0" sldId="273"/>
            <ac:spMk id="36889" creationId="{A17C8005-ADF5-4ACC-A83B-16E3FD2B646E}"/>
          </ac:spMkLst>
        </pc:spChg>
        <pc:spChg chg="mod">
          <ac:chgData name="ITECH CORP" userId="8a353d5f2de0adf1" providerId="LiveId" clId="{3F15E18B-DAE4-42C8-BB8E-16ADD9CD0765}" dt="2021-08-31T15:19:00.166" v="23" actId="1076"/>
          <ac:spMkLst>
            <pc:docMk/>
            <pc:sldMk cId="0" sldId="273"/>
            <ac:spMk id="36891" creationId="{8C7A456A-BAD5-4FD8-A4A8-15397C773C5D}"/>
          </ac:spMkLst>
        </pc:spChg>
        <pc:spChg chg="mod">
          <ac:chgData name="ITECH CORP" userId="8a353d5f2de0adf1" providerId="LiveId" clId="{3F15E18B-DAE4-42C8-BB8E-16ADD9CD0765}" dt="2021-08-31T15:19:00.166" v="23" actId="1076"/>
          <ac:spMkLst>
            <pc:docMk/>
            <pc:sldMk cId="0" sldId="273"/>
            <ac:spMk id="36892" creationId="{A436B9E8-902F-4335-A3F8-8A43E7D18D34}"/>
          </ac:spMkLst>
        </pc:spChg>
        <pc:spChg chg="mod">
          <ac:chgData name="ITECH CORP" userId="8a353d5f2de0adf1" providerId="LiveId" clId="{3F15E18B-DAE4-42C8-BB8E-16ADD9CD0765}" dt="2021-08-31T15:19:00.166" v="23" actId="1076"/>
          <ac:spMkLst>
            <pc:docMk/>
            <pc:sldMk cId="0" sldId="273"/>
            <ac:spMk id="36893" creationId="{73026D3A-2566-47B7-AE9D-302E57FBA4F4}"/>
          </ac:spMkLst>
        </pc:spChg>
        <pc:spChg chg="mod">
          <ac:chgData name="ITECH CORP" userId="8a353d5f2de0adf1" providerId="LiveId" clId="{3F15E18B-DAE4-42C8-BB8E-16ADD9CD0765}" dt="2021-08-31T15:19:00.166" v="23" actId="1076"/>
          <ac:spMkLst>
            <pc:docMk/>
            <pc:sldMk cId="0" sldId="273"/>
            <ac:spMk id="36894" creationId="{13EF207F-2664-4A87-B1B4-50E23F16F8C6}"/>
          </ac:spMkLst>
        </pc:spChg>
        <pc:spChg chg="mod">
          <ac:chgData name="ITECH CORP" userId="8a353d5f2de0adf1" providerId="LiveId" clId="{3F15E18B-DAE4-42C8-BB8E-16ADD9CD0765}" dt="2021-08-31T15:19:00.166" v="23" actId="1076"/>
          <ac:spMkLst>
            <pc:docMk/>
            <pc:sldMk cId="0" sldId="273"/>
            <ac:spMk id="36895" creationId="{865F72A1-9BAC-4235-B88D-D17E6C1AB4F3}"/>
          </ac:spMkLst>
        </pc:spChg>
        <pc:spChg chg="mod">
          <ac:chgData name="ITECH CORP" userId="8a353d5f2de0adf1" providerId="LiveId" clId="{3F15E18B-DAE4-42C8-BB8E-16ADD9CD0765}" dt="2021-08-31T15:19:00.166" v="23" actId="1076"/>
          <ac:spMkLst>
            <pc:docMk/>
            <pc:sldMk cId="0" sldId="273"/>
            <ac:spMk id="36896" creationId="{5D1FAB65-DD0C-4059-860C-609DFBE230D1}"/>
          </ac:spMkLst>
        </pc:spChg>
        <pc:spChg chg="mod">
          <ac:chgData name="ITECH CORP" userId="8a353d5f2de0adf1" providerId="LiveId" clId="{3F15E18B-DAE4-42C8-BB8E-16ADD9CD0765}" dt="2021-08-31T15:19:00.166" v="23" actId="1076"/>
          <ac:spMkLst>
            <pc:docMk/>
            <pc:sldMk cId="0" sldId="273"/>
            <ac:spMk id="36897" creationId="{49456426-E6B5-4DBE-9408-9579E5554BA6}"/>
          </ac:spMkLst>
        </pc:spChg>
        <pc:spChg chg="mod">
          <ac:chgData name="ITECH CORP" userId="8a353d5f2de0adf1" providerId="LiveId" clId="{3F15E18B-DAE4-42C8-BB8E-16ADD9CD0765}" dt="2021-08-31T15:19:00.166" v="23" actId="1076"/>
          <ac:spMkLst>
            <pc:docMk/>
            <pc:sldMk cId="0" sldId="273"/>
            <ac:spMk id="36898" creationId="{DAF5FA80-5DAF-491D-96C2-D8D36238A1A7}"/>
          </ac:spMkLst>
        </pc:spChg>
        <pc:spChg chg="mod">
          <ac:chgData name="ITECH CORP" userId="8a353d5f2de0adf1" providerId="LiveId" clId="{3F15E18B-DAE4-42C8-BB8E-16ADD9CD0765}" dt="2021-08-31T15:19:00.166" v="23" actId="1076"/>
          <ac:spMkLst>
            <pc:docMk/>
            <pc:sldMk cId="0" sldId="273"/>
            <ac:spMk id="36899" creationId="{2F4EAF6E-4FA8-4B91-9AC9-18E5097B40AF}"/>
          </ac:spMkLst>
        </pc:spChg>
        <pc:spChg chg="mod">
          <ac:chgData name="ITECH CORP" userId="8a353d5f2de0adf1" providerId="LiveId" clId="{3F15E18B-DAE4-42C8-BB8E-16ADD9CD0765}" dt="2021-08-31T15:19:00.166" v="23" actId="1076"/>
          <ac:spMkLst>
            <pc:docMk/>
            <pc:sldMk cId="0" sldId="273"/>
            <ac:spMk id="36900" creationId="{FA30E448-1235-4437-B197-BFC863AE1EDD}"/>
          </ac:spMkLst>
        </pc:spChg>
        <pc:spChg chg="mod">
          <ac:chgData name="ITECH CORP" userId="8a353d5f2de0adf1" providerId="LiveId" clId="{3F15E18B-DAE4-42C8-BB8E-16ADD9CD0765}" dt="2021-08-31T15:19:00.166" v="23" actId="1076"/>
          <ac:spMkLst>
            <pc:docMk/>
            <pc:sldMk cId="0" sldId="273"/>
            <ac:spMk id="36901" creationId="{DE2A3826-9A0C-4715-BFC3-574291099BAB}"/>
          </ac:spMkLst>
        </pc:spChg>
        <pc:spChg chg="mod">
          <ac:chgData name="ITECH CORP" userId="8a353d5f2de0adf1" providerId="LiveId" clId="{3F15E18B-DAE4-42C8-BB8E-16ADD9CD0765}" dt="2021-08-31T15:19:00.166" v="23" actId="1076"/>
          <ac:spMkLst>
            <pc:docMk/>
            <pc:sldMk cId="0" sldId="273"/>
            <ac:spMk id="36902" creationId="{93E10068-EC32-46A0-91E8-39F7C2FF27E4}"/>
          </ac:spMkLst>
        </pc:spChg>
        <pc:spChg chg="mod">
          <ac:chgData name="ITECH CORP" userId="8a353d5f2de0adf1" providerId="LiveId" clId="{3F15E18B-DAE4-42C8-BB8E-16ADD9CD0765}" dt="2021-08-31T15:19:00.166" v="23" actId="1076"/>
          <ac:spMkLst>
            <pc:docMk/>
            <pc:sldMk cId="0" sldId="273"/>
            <ac:spMk id="36903" creationId="{378E40B4-4F37-497F-BF12-A85E76AC04F1}"/>
          </ac:spMkLst>
        </pc:spChg>
        <pc:spChg chg="mod">
          <ac:chgData name="ITECH CORP" userId="8a353d5f2de0adf1" providerId="LiveId" clId="{3F15E18B-DAE4-42C8-BB8E-16ADD9CD0765}" dt="2021-08-31T15:19:00.166" v="23" actId="1076"/>
          <ac:spMkLst>
            <pc:docMk/>
            <pc:sldMk cId="0" sldId="273"/>
            <ac:spMk id="36904" creationId="{CBBC3890-B5BB-4CB2-8D36-A974948CDA42}"/>
          </ac:spMkLst>
        </pc:spChg>
        <pc:grpChg chg="mod">
          <ac:chgData name="ITECH CORP" userId="8a353d5f2de0adf1" providerId="LiveId" clId="{3F15E18B-DAE4-42C8-BB8E-16ADD9CD0765}" dt="2021-08-31T15:19:00.166" v="23" actId="1076"/>
          <ac:grpSpMkLst>
            <pc:docMk/>
            <pc:sldMk cId="0" sldId="273"/>
            <ac:grpSpMk id="36876" creationId="{8B440F97-16F9-4AD4-8949-C609713C5AD6}"/>
          </ac:grpSpMkLst>
        </pc:grpChg>
        <pc:grpChg chg="mod">
          <ac:chgData name="ITECH CORP" userId="8a353d5f2de0adf1" providerId="LiveId" clId="{3F15E18B-DAE4-42C8-BB8E-16ADD9CD0765}" dt="2021-08-31T15:19:00.166" v="23" actId="1076"/>
          <ac:grpSpMkLst>
            <pc:docMk/>
            <pc:sldMk cId="0" sldId="273"/>
            <ac:grpSpMk id="36890" creationId="{1F7657F4-9478-4663-B58F-EE88183E8E1B}"/>
          </ac:grpSpMkLst>
        </pc:grpChg>
      </pc:sldChg>
      <pc:sldChg chg="addSp delSp modSp add mod modClrScheme chgLayout modNotes">
        <pc:chgData name="ITECH CORP" userId="8a353d5f2de0adf1" providerId="LiveId" clId="{3F15E18B-DAE4-42C8-BB8E-16ADD9CD0765}" dt="2021-08-31T15:28:57.126" v="87" actId="1076"/>
        <pc:sldMkLst>
          <pc:docMk/>
          <pc:sldMk cId="0" sldId="274"/>
        </pc:sldMkLst>
        <pc:spChg chg="add mod ord">
          <ac:chgData name="ITECH CORP" userId="8a353d5f2de0adf1" providerId="LiveId" clId="{3F15E18B-DAE4-42C8-BB8E-16ADD9CD0765}" dt="2021-08-31T15:28:57.126" v="87" actId="1076"/>
          <ac:spMkLst>
            <pc:docMk/>
            <pc:sldMk cId="0" sldId="274"/>
            <ac:spMk id="2" creationId="{7D79E6BE-C647-4CC4-8CB3-73F732C93442}"/>
          </ac:spMkLst>
        </pc:spChg>
        <pc:spChg chg="add del mod ord">
          <ac:chgData name="ITECH CORP" userId="8a353d5f2de0adf1" providerId="LiveId" clId="{3F15E18B-DAE4-42C8-BB8E-16ADD9CD0765}" dt="2021-08-31T15:28:47.998" v="85" actId="478"/>
          <ac:spMkLst>
            <pc:docMk/>
            <pc:sldMk cId="0" sldId="274"/>
            <ac:spMk id="3" creationId="{12347551-B1F9-4995-A959-608665539458}"/>
          </ac:spMkLst>
        </pc:spChg>
        <pc:spChg chg="add mod">
          <ac:chgData name="ITECH CORP" userId="8a353d5f2de0adf1" providerId="LiveId" clId="{3F15E18B-DAE4-42C8-BB8E-16ADD9CD0765}" dt="2021-08-31T15:28:23.862" v="76" actId="21"/>
          <ac:spMkLst>
            <pc:docMk/>
            <pc:sldMk cId="0" sldId="274"/>
            <ac:spMk id="46" creationId="{1D3946B7-CA9E-4C52-BA34-E4BEF4506AA0}"/>
          </ac:spMkLst>
        </pc:spChg>
        <pc:spChg chg="mod">
          <ac:chgData name="ITECH CORP" userId="8a353d5f2de0adf1" providerId="LiveId" clId="{3F15E18B-DAE4-42C8-BB8E-16ADD9CD0765}" dt="2021-08-31T15:28:54.189" v="86" actId="1076"/>
          <ac:spMkLst>
            <pc:docMk/>
            <pc:sldMk cId="0" sldId="274"/>
            <ac:spMk id="38913" creationId="{E43B7014-5C9C-4661-A41A-DB461F6E3FA8}"/>
          </ac:spMkLst>
        </pc:spChg>
        <pc:spChg chg="mod">
          <ac:chgData name="ITECH CORP" userId="8a353d5f2de0adf1" providerId="LiveId" clId="{3F15E18B-DAE4-42C8-BB8E-16ADD9CD0765}" dt="2021-08-31T15:28:54.189" v="86" actId="1076"/>
          <ac:spMkLst>
            <pc:docMk/>
            <pc:sldMk cId="0" sldId="274"/>
            <ac:spMk id="38915" creationId="{22BA0B57-386A-4AEC-8FD4-035E047C1165}"/>
          </ac:spMkLst>
        </pc:spChg>
        <pc:spChg chg="del mod">
          <ac:chgData name="ITECH CORP" userId="8a353d5f2de0adf1" providerId="LiveId" clId="{3F15E18B-DAE4-42C8-BB8E-16ADD9CD0765}" dt="2021-08-31T15:21:33.626" v="32" actId="478"/>
          <ac:spMkLst>
            <pc:docMk/>
            <pc:sldMk cId="0" sldId="274"/>
            <ac:spMk id="38916" creationId="{54E1DEF9-8FB9-4B2F-B69A-F6E8EBF056E1}"/>
          </ac:spMkLst>
        </pc:spChg>
        <pc:spChg chg="mod">
          <ac:chgData name="ITECH CORP" userId="8a353d5f2de0adf1" providerId="LiveId" clId="{3F15E18B-DAE4-42C8-BB8E-16ADD9CD0765}" dt="2021-08-31T15:28:54.189" v="86" actId="1076"/>
          <ac:spMkLst>
            <pc:docMk/>
            <pc:sldMk cId="0" sldId="274"/>
            <ac:spMk id="38917" creationId="{B1A5E60C-6E19-400E-BF22-873E5C9DCCA0}"/>
          </ac:spMkLst>
        </pc:spChg>
        <pc:spChg chg="mod">
          <ac:chgData name="ITECH CORP" userId="8a353d5f2de0adf1" providerId="LiveId" clId="{3F15E18B-DAE4-42C8-BB8E-16ADD9CD0765}" dt="2021-08-31T15:28:54.189" v="86" actId="1076"/>
          <ac:spMkLst>
            <pc:docMk/>
            <pc:sldMk cId="0" sldId="274"/>
            <ac:spMk id="38918" creationId="{52983061-DC4A-4865-969C-01C770928FCA}"/>
          </ac:spMkLst>
        </pc:spChg>
        <pc:spChg chg="mod">
          <ac:chgData name="ITECH CORP" userId="8a353d5f2de0adf1" providerId="LiveId" clId="{3F15E18B-DAE4-42C8-BB8E-16ADD9CD0765}" dt="2021-08-31T15:28:54.189" v="86" actId="1076"/>
          <ac:spMkLst>
            <pc:docMk/>
            <pc:sldMk cId="0" sldId="274"/>
            <ac:spMk id="38919" creationId="{48798178-1900-431D-8D87-1931E79C8D57}"/>
          </ac:spMkLst>
        </pc:spChg>
        <pc:spChg chg="mod">
          <ac:chgData name="ITECH CORP" userId="8a353d5f2de0adf1" providerId="LiveId" clId="{3F15E18B-DAE4-42C8-BB8E-16ADD9CD0765}" dt="2021-08-31T15:28:54.189" v="86" actId="1076"/>
          <ac:spMkLst>
            <pc:docMk/>
            <pc:sldMk cId="0" sldId="274"/>
            <ac:spMk id="38920" creationId="{F80CF83D-E966-4CEE-8B23-605959066B3D}"/>
          </ac:spMkLst>
        </pc:spChg>
        <pc:spChg chg="mod">
          <ac:chgData name="ITECH CORP" userId="8a353d5f2de0adf1" providerId="LiveId" clId="{3F15E18B-DAE4-42C8-BB8E-16ADD9CD0765}" dt="2021-08-31T15:28:54.189" v="86" actId="1076"/>
          <ac:spMkLst>
            <pc:docMk/>
            <pc:sldMk cId="0" sldId="274"/>
            <ac:spMk id="38921" creationId="{533DEE62-A870-4325-AFF2-D330E4296F49}"/>
          </ac:spMkLst>
        </pc:spChg>
        <pc:spChg chg="mod">
          <ac:chgData name="ITECH CORP" userId="8a353d5f2de0adf1" providerId="LiveId" clId="{3F15E18B-DAE4-42C8-BB8E-16ADD9CD0765}" dt="2021-08-31T15:28:54.189" v="86" actId="1076"/>
          <ac:spMkLst>
            <pc:docMk/>
            <pc:sldMk cId="0" sldId="274"/>
            <ac:spMk id="38923" creationId="{8D90106F-08B0-4408-AF28-42850419C5EF}"/>
          </ac:spMkLst>
        </pc:spChg>
        <pc:spChg chg="mod">
          <ac:chgData name="ITECH CORP" userId="8a353d5f2de0adf1" providerId="LiveId" clId="{3F15E18B-DAE4-42C8-BB8E-16ADD9CD0765}" dt="2021-08-31T15:28:54.189" v="86" actId="1076"/>
          <ac:spMkLst>
            <pc:docMk/>
            <pc:sldMk cId="0" sldId="274"/>
            <ac:spMk id="38924" creationId="{EB748D86-8974-4CDA-B7AB-9AF00788207E}"/>
          </ac:spMkLst>
        </pc:spChg>
        <pc:spChg chg="mod">
          <ac:chgData name="ITECH CORP" userId="8a353d5f2de0adf1" providerId="LiveId" clId="{3F15E18B-DAE4-42C8-BB8E-16ADD9CD0765}" dt="2021-08-31T15:28:54.189" v="86" actId="1076"/>
          <ac:spMkLst>
            <pc:docMk/>
            <pc:sldMk cId="0" sldId="274"/>
            <ac:spMk id="38925" creationId="{C391C2C5-7379-4977-B69A-0703E02D7964}"/>
          </ac:spMkLst>
        </pc:spChg>
        <pc:spChg chg="mod">
          <ac:chgData name="ITECH CORP" userId="8a353d5f2de0adf1" providerId="LiveId" clId="{3F15E18B-DAE4-42C8-BB8E-16ADD9CD0765}" dt="2021-08-31T15:28:54.189" v="86" actId="1076"/>
          <ac:spMkLst>
            <pc:docMk/>
            <pc:sldMk cId="0" sldId="274"/>
            <ac:spMk id="38926" creationId="{AA0DFA52-E7B3-4216-820E-6CBCBCC882CC}"/>
          </ac:spMkLst>
        </pc:spChg>
        <pc:spChg chg="mod">
          <ac:chgData name="ITECH CORP" userId="8a353d5f2de0adf1" providerId="LiveId" clId="{3F15E18B-DAE4-42C8-BB8E-16ADD9CD0765}" dt="2021-08-31T15:28:54.189" v="86" actId="1076"/>
          <ac:spMkLst>
            <pc:docMk/>
            <pc:sldMk cId="0" sldId="274"/>
            <ac:spMk id="38927" creationId="{026FBF32-D067-4635-B4E5-940CD3098DA6}"/>
          </ac:spMkLst>
        </pc:spChg>
        <pc:spChg chg="mod">
          <ac:chgData name="ITECH CORP" userId="8a353d5f2de0adf1" providerId="LiveId" clId="{3F15E18B-DAE4-42C8-BB8E-16ADD9CD0765}" dt="2021-08-31T15:28:54.189" v="86" actId="1076"/>
          <ac:spMkLst>
            <pc:docMk/>
            <pc:sldMk cId="0" sldId="274"/>
            <ac:spMk id="38928" creationId="{AA2C33FA-ED5E-4CF7-BD2C-02D8DD0908A1}"/>
          </ac:spMkLst>
        </pc:spChg>
        <pc:spChg chg="mod">
          <ac:chgData name="ITECH CORP" userId="8a353d5f2de0adf1" providerId="LiveId" clId="{3F15E18B-DAE4-42C8-BB8E-16ADD9CD0765}" dt="2021-08-31T15:28:54.189" v="86" actId="1076"/>
          <ac:spMkLst>
            <pc:docMk/>
            <pc:sldMk cId="0" sldId="274"/>
            <ac:spMk id="38929" creationId="{E207592F-B4C1-4E34-9C39-8AFCE3EA2A85}"/>
          </ac:spMkLst>
        </pc:spChg>
        <pc:spChg chg="mod">
          <ac:chgData name="ITECH CORP" userId="8a353d5f2de0adf1" providerId="LiveId" clId="{3F15E18B-DAE4-42C8-BB8E-16ADD9CD0765}" dt="2021-08-31T15:28:54.189" v="86" actId="1076"/>
          <ac:spMkLst>
            <pc:docMk/>
            <pc:sldMk cId="0" sldId="274"/>
            <ac:spMk id="38930" creationId="{28F0A437-81E6-464C-B351-0F7DB8D03F29}"/>
          </ac:spMkLst>
        </pc:spChg>
        <pc:spChg chg="mod">
          <ac:chgData name="ITECH CORP" userId="8a353d5f2de0adf1" providerId="LiveId" clId="{3F15E18B-DAE4-42C8-BB8E-16ADD9CD0765}" dt="2021-08-31T15:28:54.189" v="86" actId="1076"/>
          <ac:spMkLst>
            <pc:docMk/>
            <pc:sldMk cId="0" sldId="274"/>
            <ac:spMk id="38931" creationId="{D9BDD62B-A667-45A9-BE44-84893A2C89E0}"/>
          </ac:spMkLst>
        </pc:spChg>
        <pc:spChg chg="mod">
          <ac:chgData name="ITECH CORP" userId="8a353d5f2de0adf1" providerId="LiveId" clId="{3F15E18B-DAE4-42C8-BB8E-16ADD9CD0765}" dt="2021-08-31T15:28:54.189" v="86" actId="1076"/>
          <ac:spMkLst>
            <pc:docMk/>
            <pc:sldMk cId="0" sldId="274"/>
            <ac:spMk id="38932" creationId="{448ADEDE-8EA6-404B-8E07-92A63886DB91}"/>
          </ac:spMkLst>
        </pc:spChg>
        <pc:spChg chg="mod">
          <ac:chgData name="ITECH CORP" userId="8a353d5f2de0adf1" providerId="LiveId" clId="{3F15E18B-DAE4-42C8-BB8E-16ADD9CD0765}" dt="2021-08-31T15:28:54.189" v="86" actId="1076"/>
          <ac:spMkLst>
            <pc:docMk/>
            <pc:sldMk cId="0" sldId="274"/>
            <ac:spMk id="38933" creationId="{0D433F13-A199-442A-977A-700AE1B0E227}"/>
          </ac:spMkLst>
        </pc:spChg>
        <pc:spChg chg="mod">
          <ac:chgData name="ITECH CORP" userId="8a353d5f2de0adf1" providerId="LiveId" clId="{3F15E18B-DAE4-42C8-BB8E-16ADD9CD0765}" dt="2021-08-31T15:28:54.189" v="86" actId="1076"/>
          <ac:spMkLst>
            <pc:docMk/>
            <pc:sldMk cId="0" sldId="274"/>
            <ac:spMk id="38934" creationId="{62FEF34A-3C8B-408C-97D3-0D8816C37318}"/>
          </ac:spMkLst>
        </pc:spChg>
        <pc:spChg chg="mod">
          <ac:chgData name="ITECH CORP" userId="8a353d5f2de0adf1" providerId="LiveId" clId="{3F15E18B-DAE4-42C8-BB8E-16ADD9CD0765}" dt="2021-08-31T15:28:54.189" v="86" actId="1076"/>
          <ac:spMkLst>
            <pc:docMk/>
            <pc:sldMk cId="0" sldId="274"/>
            <ac:spMk id="38935" creationId="{4E3F187C-67AF-4D0A-A099-E311C773DD7B}"/>
          </ac:spMkLst>
        </pc:spChg>
        <pc:spChg chg="mod">
          <ac:chgData name="ITECH CORP" userId="8a353d5f2de0adf1" providerId="LiveId" clId="{3F15E18B-DAE4-42C8-BB8E-16ADD9CD0765}" dt="2021-08-31T15:28:54.189" v="86" actId="1076"/>
          <ac:spMkLst>
            <pc:docMk/>
            <pc:sldMk cId="0" sldId="274"/>
            <ac:spMk id="38938" creationId="{A9D2840E-DABC-4674-A6C9-37FA4E0D727D}"/>
          </ac:spMkLst>
        </pc:spChg>
        <pc:spChg chg="mod">
          <ac:chgData name="ITECH CORP" userId="8a353d5f2de0adf1" providerId="LiveId" clId="{3F15E18B-DAE4-42C8-BB8E-16ADD9CD0765}" dt="2021-08-31T15:28:54.189" v="86" actId="1076"/>
          <ac:spMkLst>
            <pc:docMk/>
            <pc:sldMk cId="0" sldId="274"/>
            <ac:spMk id="38939" creationId="{2DCE4C54-E1B3-4493-876D-B675D739E028}"/>
          </ac:spMkLst>
        </pc:spChg>
        <pc:spChg chg="mod">
          <ac:chgData name="ITECH CORP" userId="8a353d5f2de0adf1" providerId="LiveId" clId="{3F15E18B-DAE4-42C8-BB8E-16ADD9CD0765}" dt="2021-08-31T15:28:54.189" v="86" actId="1076"/>
          <ac:spMkLst>
            <pc:docMk/>
            <pc:sldMk cId="0" sldId="274"/>
            <ac:spMk id="38940" creationId="{71AF06B6-D41E-4481-AE8B-5787695525B4}"/>
          </ac:spMkLst>
        </pc:spChg>
        <pc:spChg chg="mod">
          <ac:chgData name="ITECH CORP" userId="8a353d5f2de0adf1" providerId="LiveId" clId="{3F15E18B-DAE4-42C8-BB8E-16ADD9CD0765}" dt="2021-08-31T15:28:54.189" v="86" actId="1076"/>
          <ac:spMkLst>
            <pc:docMk/>
            <pc:sldMk cId="0" sldId="274"/>
            <ac:spMk id="38941" creationId="{1897EBEB-CE3A-48A8-ACF8-8FF42F6FD5BA}"/>
          </ac:spMkLst>
        </pc:spChg>
        <pc:spChg chg="mod">
          <ac:chgData name="ITECH CORP" userId="8a353d5f2de0adf1" providerId="LiveId" clId="{3F15E18B-DAE4-42C8-BB8E-16ADD9CD0765}" dt="2021-08-31T15:28:54.189" v="86" actId="1076"/>
          <ac:spMkLst>
            <pc:docMk/>
            <pc:sldMk cId="0" sldId="274"/>
            <ac:spMk id="38942" creationId="{74B98FF7-CF35-4680-B23D-424D12B88435}"/>
          </ac:spMkLst>
        </pc:spChg>
        <pc:spChg chg="mod">
          <ac:chgData name="ITECH CORP" userId="8a353d5f2de0adf1" providerId="LiveId" clId="{3F15E18B-DAE4-42C8-BB8E-16ADD9CD0765}" dt="2021-08-31T15:28:54.189" v="86" actId="1076"/>
          <ac:spMkLst>
            <pc:docMk/>
            <pc:sldMk cId="0" sldId="274"/>
            <ac:spMk id="38943" creationId="{08B2C8F9-2C69-43FD-80A6-1681DE46301F}"/>
          </ac:spMkLst>
        </pc:spChg>
        <pc:spChg chg="mod">
          <ac:chgData name="ITECH CORP" userId="8a353d5f2de0adf1" providerId="LiveId" clId="{3F15E18B-DAE4-42C8-BB8E-16ADD9CD0765}" dt="2021-08-31T15:28:54.189" v="86" actId="1076"/>
          <ac:spMkLst>
            <pc:docMk/>
            <pc:sldMk cId="0" sldId="274"/>
            <ac:spMk id="38944" creationId="{665547B2-488A-4412-985B-78BCA2AD7D24}"/>
          </ac:spMkLst>
        </pc:spChg>
        <pc:spChg chg="mod">
          <ac:chgData name="ITECH CORP" userId="8a353d5f2de0adf1" providerId="LiveId" clId="{3F15E18B-DAE4-42C8-BB8E-16ADD9CD0765}" dt="2021-08-31T15:28:54.189" v="86" actId="1076"/>
          <ac:spMkLst>
            <pc:docMk/>
            <pc:sldMk cId="0" sldId="274"/>
            <ac:spMk id="38945" creationId="{F162B9B3-7C42-46F6-9F7D-B05F1A3DF1E1}"/>
          </ac:spMkLst>
        </pc:spChg>
        <pc:spChg chg="mod">
          <ac:chgData name="ITECH CORP" userId="8a353d5f2de0adf1" providerId="LiveId" clId="{3F15E18B-DAE4-42C8-BB8E-16ADD9CD0765}" dt="2021-08-31T15:28:54.189" v="86" actId="1076"/>
          <ac:spMkLst>
            <pc:docMk/>
            <pc:sldMk cId="0" sldId="274"/>
            <ac:spMk id="38946" creationId="{AEEE0AF9-CC35-4E18-B580-F584879B42C1}"/>
          </ac:spMkLst>
        </pc:spChg>
        <pc:spChg chg="mod">
          <ac:chgData name="ITECH CORP" userId="8a353d5f2de0adf1" providerId="LiveId" clId="{3F15E18B-DAE4-42C8-BB8E-16ADD9CD0765}" dt="2021-08-31T15:28:54.189" v="86" actId="1076"/>
          <ac:spMkLst>
            <pc:docMk/>
            <pc:sldMk cId="0" sldId="274"/>
            <ac:spMk id="38947" creationId="{168C3117-9227-4D97-9B59-4CABF9BBBA4A}"/>
          </ac:spMkLst>
        </pc:spChg>
        <pc:spChg chg="mod">
          <ac:chgData name="ITECH CORP" userId="8a353d5f2de0adf1" providerId="LiveId" clId="{3F15E18B-DAE4-42C8-BB8E-16ADD9CD0765}" dt="2021-08-31T15:28:54.189" v="86" actId="1076"/>
          <ac:spMkLst>
            <pc:docMk/>
            <pc:sldMk cId="0" sldId="274"/>
            <ac:spMk id="38948" creationId="{2E6F9EA4-9EE0-4AA6-B555-B396793CD854}"/>
          </ac:spMkLst>
        </pc:spChg>
        <pc:spChg chg="mod">
          <ac:chgData name="ITECH CORP" userId="8a353d5f2de0adf1" providerId="LiveId" clId="{3F15E18B-DAE4-42C8-BB8E-16ADD9CD0765}" dt="2021-08-31T15:28:54.189" v="86" actId="1076"/>
          <ac:spMkLst>
            <pc:docMk/>
            <pc:sldMk cId="0" sldId="274"/>
            <ac:spMk id="38949" creationId="{0421989C-F076-40A1-95D4-642FEEB94B0F}"/>
          </ac:spMkLst>
        </pc:spChg>
        <pc:spChg chg="mod">
          <ac:chgData name="ITECH CORP" userId="8a353d5f2de0adf1" providerId="LiveId" clId="{3F15E18B-DAE4-42C8-BB8E-16ADD9CD0765}" dt="2021-08-31T15:28:54.189" v="86" actId="1076"/>
          <ac:spMkLst>
            <pc:docMk/>
            <pc:sldMk cId="0" sldId="274"/>
            <ac:spMk id="38950" creationId="{026B7E9F-EB9F-48E6-8767-EE0DC69F64F0}"/>
          </ac:spMkLst>
        </pc:spChg>
        <pc:spChg chg="mod">
          <ac:chgData name="ITECH CORP" userId="8a353d5f2de0adf1" providerId="LiveId" clId="{3F15E18B-DAE4-42C8-BB8E-16ADD9CD0765}" dt="2021-08-31T15:28:54.189" v="86" actId="1076"/>
          <ac:spMkLst>
            <pc:docMk/>
            <pc:sldMk cId="0" sldId="274"/>
            <ac:spMk id="38951" creationId="{663477D8-CE91-4DD7-AF0E-ADD5C31D1090}"/>
          </ac:spMkLst>
        </pc:spChg>
        <pc:spChg chg="mod">
          <ac:chgData name="ITECH CORP" userId="8a353d5f2de0adf1" providerId="LiveId" clId="{3F15E18B-DAE4-42C8-BB8E-16ADD9CD0765}" dt="2021-08-31T15:28:54.189" v="86" actId="1076"/>
          <ac:spMkLst>
            <pc:docMk/>
            <pc:sldMk cId="0" sldId="274"/>
            <ac:spMk id="38952" creationId="{9081F0BB-AD82-41C5-9899-940663044FC7}"/>
          </ac:spMkLst>
        </pc:spChg>
        <pc:spChg chg="mod">
          <ac:chgData name="ITECH CORP" userId="8a353d5f2de0adf1" providerId="LiveId" clId="{3F15E18B-DAE4-42C8-BB8E-16ADD9CD0765}" dt="2021-08-31T15:28:54.189" v="86" actId="1076"/>
          <ac:spMkLst>
            <pc:docMk/>
            <pc:sldMk cId="0" sldId="274"/>
            <ac:spMk id="38953" creationId="{8EC1D792-EA41-442F-9863-58B07237D13A}"/>
          </ac:spMkLst>
        </pc:spChg>
        <pc:spChg chg="mod">
          <ac:chgData name="ITECH CORP" userId="8a353d5f2de0adf1" providerId="LiveId" clId="{3F15E18B-DAE4-42C8-BB8E-16ADD9CD0765}" dt="2021-08-31T15:28:54.189" v="86" actId="1076"/>
          <ac:spMkLst>
            <pc:docMk/>
            <pc:sldMk cId="0" sldId="274"/>
            <ac:spMk id="38954" creationId="{1FB36915-818A-447F-B6E3-F86634E05528}"/>
          </ac:spMkLst>
        </pc:spChg>
        <pc:spChg chg="mod">
          <ac:chgData name="ITECH CORP" userId="8a353d5f2de0adf1" providerId="LiveId" clId="{3F15E18B-DAE4-42C8-BB8E-16ADD9CD0765}" dt="2021-08-31T15:28:54.189" v="86" actId="1076"/>
          <ac:spMkLst>
            <pc:docMk/>
            <pc:sldMk cId="0" sldId="274"/>
            <ac:spMk id="38955" creationId="{B0F5C804-79F7-435C-9595-8C7297CBDDEB}"/>
          </ac:spMkLst>
        </pc:spChg>
        <pc:spChg chg="mod">
          <ac:chgData name="ITECH CORP" userId="8a353d5f2de0adf1" providerId="LiveId" clId="{3F15E18B-DAE4-42C8-BB8E-16ADD9CD0765}" dt="2021-08-31T15:28:54.189" v="86" actId="1076"/>
          <ac:spMkLst>
            <pc:docMk/>
            <pc:sldMk cId="0" sldId="274"/>
            <ac:spMk id="38956" creationId="{D4628BAF-1CBE-4CEA-AF0D-79F688C63E80}"/>
          </ac:spMkLst>
        </pc:spChg>
        <pc:grpChg chg="mod">
          <ac:chgData name="ITECH CORP" userId="8a353d5f2de0adf1" providerId="LiveId" clId="{3F15E18B-DAE4-42C8-BB8E-16ADD9CD0765}" dt="2021-08-31T15:28:54.189" v="86" actId="1076"/>
          <ac:grpSpMkLst>
            <pc:docMk/>
            <pc:sldMk cId="0" sldId="274"/>
            <ac:grpSpMk id="38914" creationId="{D3E37D7B-6B2A-4E8E-BAD7-92B6F075621C}"/>
          </ac:grpSpMkLst>
        </pc:grpChg>
        <pc:grpChg chg="mod">
          <ac:chgData name="ITECH CORP" userId="8a353d5f2de0adf1" providerId="LiveId" clId="{3F15E18B-DAE4-42C8-BB8E-16ADD9CD0765}" dt="2021-08-31T15:28:54.189" v="86" actId="1076"/>
          <ac:grpSpMkLst>
            <pc:docMk/>
            <pc:sldMk cId="0" sldId="274"/>
            <ac:grpSpMk id="38922" creationId="{6E9A778A-E4A3-44BF-A76C-8E438FED8DE0}"/>
          </ac:grpSpMkLst>
        </pc:grpChg>
        <pc:grpChg chg="mod">
          <ac:chgData name="ITECH CORP" userId="8a353d5f2de0adf1" providerId="LiveId" clId="{3F15E18B-DAE4-42C8-BB8E-16ADD9CD0765}" dt="2021-08-31T15:28:54.189" v="86" actId="1076"/>
          <ac:grpSpMkLst>
            <pc:docMk/>
            <pc:sldMk cId="0" sldId="274"/>
            <ac:grpSpMk id="38936" creationId="{93A965C0-B87F-4EFE-8BF2-86C037C823C6}"/>
          </ac:grpSpMkLst>
        </pc:grpChg>
        <pc:grpChg chg="mod">
          <ac:chgData name="ITECH CORP" userId="8a353d5f2de0adf1" providerId="LiveId" clId="{3F15E18B-DAE4-42C8-BB8E-16ADD9CD0765}" dt="2021-08-31T15:28:54.189" v="86" actId="1076"/>
          <ac:grpSpMkLst>
            <pc:docMk/>
            <pc:sldMk cId="0" sldId="274"/>
            <ac:grpSpMk id="249942" creationId="{CE439E9E-2FDB-4E22-9A43-EE003C808E84}"/>
          </ac:grpSpMkLst>
        </pc:grpChg>
      </pc:sldChg>
      <pc:sldChg chg="add del">
        <pc:chgData name="ITECH CORP" userId="8a353d5f2de0adf1" providerId="LiveId" clId="{3F15E18B-DAE4-42C8-BB8E-16ADD9CD0765}" dt="2021-08-31T15:16:14.799" v="7" actId="47"/>
        <pc:sldMkLst>
          <pc:docMk/>
          <pc:sldMk cId="0" sldId="275"/>
        </pc:sldMkLst>
      </pc:sldChg>
      <pc:sldChg chg="modSp add">
        <pc:chgData name="ITECH CORP" userId="8a353d5f2de0adf1" providerId="LiveId" clId="{3F15E18B-DAE4-42C8-BB8E-16ADD9CD0765}" dt="2021-08-31T15:16:27.768" v="10" actId="1076"/>
        <pc:sldMkLst>
          <pc:docMk/>
          <pc:sldMk cId="0" sldId="276"/>
        </pc:sldMkLst>
        <pc:spChg chg="mod">
          <ac:chgData name="ITECH CORP" userId="8a353d5f2de0adf1" providerId="LiveId" clId="{3F15E18B-DAE4-42C8-BB8E-16ADD9CD0765}" dt="2021-08-31T15:16:25.162" v="9" actId="1076"/>
          <ac:spMkLst>
            <pc:docMk/>
            <pc:sldMk cId="0" sldId="276"/>
            <ac:spMk id="16389" creationId="{9A8C5170-0386-48A6-A93D-C9091EF31DFA}"/>
          </ac:spMkLst>
        </pc:spChg>
        <pc:picChg chg="mod">
          <ac:chgData name="ITECH CORP" userId="8a353d5f2de0adf1" providerId="LiveId" clId="{3F15E18B-DAE4-42C8-BB8E-16ADD9CD0765}" dt="2021-08-31T15:16:27.768" v="10" actId="1076"/>
          <ac:picMkLst>
            <pc:docMk/>
            <pc:sldMk cId="0" sldId="276"/>
            <ac:picMk id="16387" creationId="{CAD094B4-233F-4D9B-9E36-CAF2483D7343}"/>
          </ac:picMkLst>
        </pc:picChg>
        <pc:picChg chg="mod">
          <ac:chgData name="ITECH CORP" userId="8a353d5f2de0adf1" providerId="LiveId" clId="{3F15E18B-DAE4-42C8-BB8E-16ADD9CD0765}" dt="2021-08-31T15:16:19.484" v="8" actId="1076"/>
          <ac:picMkLst>
            <pc:docMk/>
            <pc:sldMk cId="0" sldId="276"/>
            <ac:picMk id="16388" creationId="{A29414CE-67CB-425A-917E-14557D94E7D0}"/>
          </ac:picMkLst>
        </pc:picChg>
      </pc:sldChg>
      <pc:sldChg chg="add ord">
        <pc:chgData name="ITECH CORP" userId="8a353d5f2de0adf1" providerId="LiveId" clId="{3F15E18B-DAE4-42C8-BB8E-16ADD9CD0765}" dt="2021-08-31T15:40:29.743" v="165"/>
        <pc:sldMkLst>
          <pc:docMk/>
          <pc:sldMk cId="0" sldId="277"/>
        </pc:sldMkLst>
      </pc:sldChg>
      <pc:sldChg chg="modSp add mod">
        <pc:chgData name="ITECH CORP" userId="8a353d5f2de0adf1" providerId="LiveId" clId="{3F15E18B-DAE4-42C8-BB8E-16ADD9CD0765}" dt="2021-08-31T15:15:48.628" v="1" actId="27636"/>
        <pc:sldMkLst>
          <pc:docMk/>
          <pc:sldMk cId="0" sldId="278"/>
        </pc:sldMkLst>
        <pc:spChg chg="mod">
          <ac:chgData name="ITECH CORP" userId="8a353d5f2de0adf1" providerId="LiveId" clId="{3F15E18B-DAE4-42C8-BB8E-16ADD9CD0765}" dt="2021-08-31T15:15:48.628" v="1" actId="27636"/>
          <ac:spMkLst>
            <pc:docMk/>
            <pc:sldMk cId="0" sldId="278"/>
            <ac:spMk id="20481" creationId="{2609F97A-62DA-48A7-8BB3-00FB793045C5}"/>
          </ac:spMkLst>
        </pc:spChg>
      </pc:sldChg>
      <pc:sldChg chg="modSp add mod">
        <pc:chgData name="ITECH CORP" userId="8a353d5f2de0adf1" providerId="LiveId" clId="{3F15E18B-DAE4-42C8-BB8E-16ADD9CD0765}" dt="2021-09-01T02:49:27.420" v="196" actId="20577"/>
        <pc:sldMkLst>
          <pc:docMk/>
          <pc:sldMk cId="0" sldId="279"/>
        </pc:sldMkLst>
        <pc:spChg chg="mod">
          <ac:chgData name="ITECH CORP" userId="8a353d5f2de0adf1" providerId="LiveId" clId="{3F15E18B-DAE4-42C8-BB8E-16ADD9CD0765}" dt="2021-09-01T02:49:27.420" v="196" actId="20577"/>
          <ac:spMkLst>
            <pc:docMk/>
            <pc:sldMk cId="0" sldId="279"/>
            <ac:spMk id="21505" creationId="{33FABC83-71DB-4062-86C4-8A7345888A00}"/>
          </ac:spMkLst>
        </pc:spChg>
      </pc:sldChg>
      <pc:sldChg chg="modSp add mod chgLayout">
        <pc:chgData name="ITECH CORP" userId="8a353d5f2de0adf1" providerId="LiveId" clId="{3F15E18B-DAE4-42C8-BB8E-16ADD9CD0765}" dt="2021-09-01T02:49:42.939" v="197" actId="1076"/>
        <pc:sldMkLst>
          <pc:docMk/>
          <pc:sldMk cId="0" sldId="280"/>
        </pc:sldMkLst>
        <pc:spChg chg="mod ord">
          <ac:chgData name="ITECH CORP" userId="8a353d5f2de0adf1" providerId="LiveId" clId="{3F15E18B-DAE4-42C8-BB8E-16ADD9CD0765}" dt="2021-08-31T15:28:07.820" v="73" actId="700"/>
          <ac:spMkLst>
            <pc:docMk/>
            <pc:sldMk cId="0" sldId="280"/>
            <ac:spMk id="23553" creationId="{29CD9A07-DBD2-4B52-88DD-DF727BC253F2}"/>
          </ac:spMkLst>
        </pc:spChg>
        <pc:picChg chg="mod ord">
          <ac:chgData name="ITECH CORP" userId="8a353d5f2de0adf1" providerId="LiveId" clId="{3F15E18B-DAE4-42C8-BB8E-16ADD9CD0765}" dt="2021-09-01T02:49:42.939" v="197" actId="1076"/>
          <ac:picMkLst>
            <pc:docMk/>
            <pc:sldMk cId="0" sldId="280"/>
            <ac:picMk id="23554" creationId="{C34C3F50-C042-47C9-9EB9-68EC01A86F36}"/>
          </ac:picMkLst>
        </pc:picChg>
      </pc:sldChg>
      <pc:sldChg chg="modSp add del">
        <pc:chgData name="ITECH CORP" userId="8a353d5f2de0adf1" providerId="LiveId" clId="{3F15E18B-DAE4-42C8-BB8E-16ADD9CD0765}" dt="2021-08-31T15:18:41.112" v="22" actId="47"/>
        <pc:sldMkLst>
          <pc:docMk/>
          <pc:sldMk cId="0" sldId="281"/>
        </pc:sldMkLst>
        <pc:spChg chg="mod">
          <ac:chgData name="ITECH CORP" userId="8a353d5f2de0adf1" providerId="LiveId" clId="{3F15E18B-DAE4-42C8-BB8E-16ADD9CD0765}" dt="2021-08-31T15:17:55.081" v="21" actId="14100"/>
          <ac:spMkLst>
            <pc:docMk/>
            <pc:sldMk cId="0" sldId="281"/>
            <ac:spMk id="6" creationId="{BC9D05DB-5984-40E1-BDF7-3350C9624AF5}"/>
          </ac:spMkLst>
        </pc:spChg>
        <pc:spChg chg="mod">
          <ac:chgData name="ITECH CORP" userId="8a353d5f2de0adf1" providerId="LiveId" clId="{3F15E18B-DAE4-42C8-BB8E-16ADD9CD0765}" dt="2021-08-31T15:17:33.062" v="15" actId="404"/>
          <ac:spMkLst>
            <pc:docMk/>
            <pc:sldMk cId="0" sldId="281"/>
            <ac:spMk id="35842" creationId="{4FE95EF0-499F-4D39-95CA-61ABC4DF0623}"/>
          </ac:spMkLst>
        </pc:spChg>
      </pc:sldChg>
      <pc:sldChg chg="modSp add mod">
        <pc:chgData name="ITECH CORP" userId="8a353d5f2de0adf1" providerId="LiveId" clId="{3F15E18B-DAE4-42C8-BB8E-16ADD9CD0765}" dt="2021-08-31T15:29:03.257" v="88" actId="1076"/>
        <pc:sldMkLst>
          <pc:docMk/>
          <pc:sldMk cId="0" sldId="282"/>
        </pc:sldMkLst>
        <pc:spChg chg="mod">
          <ac:chgData name="ITECH CORP" userId="8a353d5f2de0adf1" providerId="LiveId" clId="{3F15E18B-DAE4-42C8-BB8E-16ADD9CD0765}" dt="2021-08-31T15:29:03.257" v="88" actId="1076"/>
          <ac:spMkLst>
            <pc:docMk/>
            <pc:sldMk cId="0" sldId="282"/>
            <ac:spMk id="24577" creationId="{6BE0EE7E-60F1-4EFC-B45F-A1479993EC53}"/>
          </ac:spMkLst>
        </pc:spChg>
        <pc:spChg chg="mod">
          <ac:chgData name="ITECH CORP" userId="8a353d5f2de0adf1" providerId="LiveId" clId="{3F15E18B-DAE4-42C8-BB8E-16ADD9CD0765}" dt="2021-08-31T15:21:59.388" v="39" actId="1076"/>
          <ac:spMkLst>
            <pc:docMk/>
            <pc:sldMk cId="0" sldId="282"/>
            <ac:spMk id="24578" creationId="{43F11323-E331-46AC-AB52-9AEA77E0A4F3}"/>
          </ac:spMkLst>
        </pc:spChg>
      </pc:sldChg>
      <pc:sldChg chg="modSp add mod">
        <pc:chgData name="ITECH CORP" userId="8a353d5f2de0adf1" providerId="LiveId" clId="{3F15E18B-DAE4-42C8-BB8E-16ADD9CD0765}" dt="2021-08-31T15:29:10.127" v="89" actId="1076"/>
        <pc:sldMkLst>
          <pc:docMk/>
          <pc:sldMk cId="0" sldId="283"/>
        </pc:sldMkLst>
        <pc:spChg chg="mod">
          <ac:chgData name="ITECH CORP" userId="8a353d5f2de0adf1" providerId="LiveId" clId="{3F15E18B-DAE4-42C8-BB8E-16ADD9CD0765}" dt="2021-08-31T15:29:10.127" v="89" actId="1076"/>
          <ac:spMkLst>
            <pc:docMk/>
            <pc:sldMk cId="0" sldId="283"/>
            <ac:spMk id="28673" creationId="{E84E2C9B-B501-41D3-B732-40A78CB86F2C}"/>
          </ac:spMkLst>
        </pc:spChg>
        <pc:spChg chg="mod">
          <ac:chgData name="ITECH CORP" userId="8a353d5f2de0adf1" providerId="LiveId" clId="{3F15E18B-DAE4-42C8-BB8E-16ADD9CD0765}" dt="2021-08-31T15:22:12.734" v="43" actId="404"/>
          <ac:spMkLst>
            <pc:docMk/>
            <pc:sldMk cId="0" sldId="283"/>
            <ac:spMk id="28674" creationId="{964F7427-A0ED-454E-890E-74E500305F23}"/>
          </ac:spMkLst>
        </pc:spChg>
      </pc:sldChg>
      <pc:sldChg chg="modSp add mod">
        <pc:chgData name="ITECH CORP" userId="8a353d5f2de0adf1" providerId="LiveId" clId="{3F15E18B-DAE4-42C8-BB8E-16ADD9CD0765}" dt="2021-08-31T15:22:54.532" v="50" actId="1076"/>
        <pc:sldMkLst>
          <pc:docMk/>
          <pc:sldMk cId="0" sldId="284"/>
        </pc:sldMkLst>
        <pc:spChg chg="mod">
          <ac:chgData name="ITECH CORP" userId="8a353d5f2de0adf1" providerId="LiveId" clId="{3F15E18B-DAE4-42C8-BB8E-16ADD9CD0765}" dt="2021-08-31T15:22:54.532" v="50" actId="1076"/>
          <ac:spMkLst>
            <pc:docMk/>
            <pc:sldMk cId="0" sldId="284"/>
            <ac:spMk id="29697" creationId="{04CAA68F-0E7F-488A-A250-5B8301378822}"/>
          </ac:spMkLst>
        </pc:spChg>
        <pc:spChg chg="mod">
          <ac:chgData name="ITECH CORP" userId="8a353d5f2de0adf1" providerId="LiveId" clId="{3F15E18B-DAE4-42C8-BB8E-16ADD9CD0765}" dt="2021-08-31T15:22:50.986" v="49" actId="1076"/>
          <ac:spMkLst>
            <pc:docMk/>
            <pc:sldMk cId="0" sldId="284"/>
            <ac:spMk id="29698" creationId="{7D1FC946-08AA-4AD5-9A34-3D0FA6DB9438}"/>
          </ac:spMkLst>
        </pc:spChg>
      </pc:sldChg>
      <pc:sldChg chg="addSp delSp modSp new mod modClrScheme chgLayout">
        <pc:chgData name="ITECH CORP" userId="8a353d5f2de0adf1" providerId="LiveId" clId="{3F15E18B-DAE4-42C8-BB8E-16ADD9CD0765}" dt="2021-08-31T15:30:53.664" v="115" actId="403"/>
        <pc:sldMkLst>
          <pc:docMk/>
          <pc:sldMk cId="3579251527" sldId="285"/>
        </pc:sldMkLst>
        <pc:spChg chg="mod ord">
          <ac:chgData name="ITECH CORP" userId="8a353d5f2de0adf1" providerId="LiveId" clId="{3F15E18B-DAE4-42C8-BB8E-16ADD9CD0765}" dt="2021-08-31T15:30:06.124" v="94" actId="26606"/>
          <ac:spMkLst>
            <pc:docMk/>
            <pc:sldMk cId="3579251527" sldId="285"/>
            <ac:spMk id="2" creationId="{95ACC2AF-0FEA-47CF-953D-8139A3323905}"/>
          </ac:spMkLst>
        </pc:spChg>
        <pc:spChg chg="mod ord">
          <ac:chgData name="ITECH CORP" userId="8a353d5f2de0adf1" providerId="LiveId" clId="{3F15E18B-DAE4-42C8-BB8E-16ADD9CD0765}" dt="2021-08-31T15:30:06.124" v="94" actId="26606"/>
          <ac:spMkLst>
            <pc:docMk/>
            <pc:sldMk cId="3579251527" sldId="285"/>
            <ac:spMk id="3" creationId="{CE9B8191-1A03-4470-94AB-5FD0218D622D}"/>
          </ac:spMkLst>
        </pc:spChg>
        <pc:spChg chg="del mod ord">
          <ac:chgData name="ITECH CORP" userId="8a353d5f2de0adf1" providerId="LiveId" clId="{3F15E18B-DAE4-42C8-BB8E-16ADD9CD0765}" dt="2021-08-31T15:29:49.463" v="91" actId="700"/>
          <ac:spMkLst>
            <pc:docMk/>
            <pc:sldMk cId="3579251527" sldId="285"/>
            <ac:spMk id="4" creationId="{F94C6A30-841E-4F59-92FE-414338ABB9B7}"/>
          </ac:spMkLst>
        </pc:spChg>
        <pc:spChg chg="del mod ord">
          <ac:chgData name="ITECH CORP" userId="8a353d5f2de0adf1" providerId="LiveId" clId="{3F15E18B-DAE4-42C8-BB8E-16ADD9CD0765}" dt="2021-08-31T15:29:49.463" v="91" actId="700"/>
          <ac:spMkLst>
            <pc:docMk/>
            <pc:sldMk cId="3579251527" sldId="285"/>
            <ac:spMk id="5" creationId="{7C44B534-50A0-46A1-B832-C071515D7462}"/>
          </ac:spMkLst>
        </pc:spChg>
        <pc:spChg chg="add del mod ord">
          <ac:chgData name="ITECH CORP" userId="8a353d5f2de0adf1" providerId="LiveId" clId="{3F15E18B-DAE4-42C8-BB8E-16ADD9CD0765}" dt="2021-08-31T15:30:06.124" v="94" actId="26606"/>
          <ac:spMkLst>
            <pc:docMk/>
            <pc:sldMk cId="3579251527" sldId="285"/>
            <ac:spMk id="6" creationId="{0F7E3D28-AEF9-400F-8B19-0133165D346F}"/>
          </ac:spMkLst>
        </pc:spChg>
        <pc:spChg chg="add del mod ord">
          <ac:chgData name="ITECH CORP" userId="8a353d5f2de0adf1" providerId="LiveId" clId="{3F15E18B-DAE4-42C8-BB8E-16ADD9CD0765}" dt="2021-08-31T15:30:06.124" v="94" actId="26606"/>
          <ac:spMkLst>
            <pc:docMk/>
            <pc:sldMk cId="3579251527" sldId="285"/>
            <ac:spMk id="7" creationId="{15327C5D-7C43-4AEA-90CD-20CCCB1601D3}"/>
          </ac:spMkLst>
        </pc:spChg>
        <pc:spChg chg="add del mod ord">
          <ac:chgData name="ITECH CORP" userId="8a353d5f2de0adf1" providerId="LiveId" clId="{3F15E18B-DAE4-42C8-BB8E-16ADD9CD0765}" dt="2021-08-31T15:30:06.124" v="94" actId="26606"/>
          <ac:spMkLst>
            <pc:docMk/>
            <pc:sldMk cId="3579251527" sldId="285"/>
            <ac:spMk id="8" creationId="{77FD418C-F746-453B-85FA-D5369CCE4912}"/>
          </ac:spMkLst>
        </pc:spChg>
        <pc:spChg chg="add del mod">
          <ac:chgData name="ITECH CORP" userId="8a353d5f2de0adf1" providerId="LiveId" clId="{3F15E18B-DAE4-42C8-BB8E-16ADD9CD0765}" dt="2021-08-31T15:30:25.172" v="95" actId="478"/>
          <ac:spMkLst>
            <pc:docMk/>
            <pc:sldMk cId="3579251527" sldId="285"/>
            <ac:spMk id="13" creationId="{E84D27D6-6D54-4EC1-BEE5-EC2FFAD9969D}"/>
          </ac:spMkLst>
        </pc:spChg>
        <pc:spChg chg="add del">
          <ac:chgData name="ITECH CORP" userId="8a353d5f2de0adf1" providerId="LiveId" clId="{3F15E18B-DAE4-42C8-BB8E-16ADD9CD0765}" dt="2021-08-31T15:30:06.105" v="93" actId="26606"/>
          <ac:spMkLst>
            <pc:docMk/>
            <pc:sldMk cId="3579251527" sldId="285"/>
            <ac:spMk id="14" creationId="{74AA5F06-89AB-45B9-A280-CD87721DF205}"/>
          </ac:spMkLst>
        </pc:spChg>
        <pc:spChg chg="add mod">
          <ac:chgData name="ITECH CORP" userId="8a353d5f2de0adf1" providerId="LiveId" clId="{3F15E18B-DAE4-42C8-BB8E-16ADD9CD0765}" dt="2021-08-31T15:30:06.124" v="94" actId="26606"/>
          <ac:spMkLst>
            <pc:docMk/>
            <pc:sldMk cId="3579251527" sldId="285"/>
            <ac:spMk id="15" creationId="{C14C6277-516C-482E-BB08-5137AC6D5F23}"/>
          </ac:spMkLst>
        </pc:spChg>
        <pc:spChg chg="add del">
          <ac:chgData name="ITECH CORP" userId="8a353d5f2de0adf1" providerId="LiveId" clId="{3F15E18B-DAE4-42C8-BB8E-16ADD9CD0765}" dt="2021-08-31T15:30:06.105" v="93" actId="26606"/>
          <ac:spMkLst>
            <pc:docMk/>
            <pc:sldMk cId="3579251527" sldId="285"/>
            <ac:spMk id="16" creationId="{9D43B0CB-0F88-4845-9551-90C3114D433F}"/>
          </ac:spMkLst>
        </pc:spChg>
        <pc:spChg chg="add mod">
          <ac:chgData name="ITECH CORP" userId="8a353d5f2de0adf1" providerId="LiveId" clId="{3F15E18B-DAE4-42C8-BB8E-16ADD9CD0765}" dt="2021-08-31T15:30:53.664" v="115" actId="403"/>
          <ac:spMkLst>
            <pc:docMk/>
            <pc:sldMk cId="3579251527" sldId="285"/>
            <ac:spMk id="17" creationId="{C8EE0028-768D-4F78-B6BE-F499336DD137}"/>
          </ac:spMkLst>
        </pc:spChg>
        <pc:picChg chg="add del">
          <ac:chgData name="ITECH CORP" userId="8a353d5f2de0adf1" providerId="LiveId" clId="{3F15E18B-DAE4-42C8-BB8E-16ADD9CD0765}" dt="2021-08-31T15:30:06.105" v="93" actId="26606"/>
          <ac:picMkLst>
            <pc:docMk/>
            <pc:sldMk cId="3579251527" sldId="285"/>
            <ac:picMk id="10" creationId="{0326A766-6EA4-45E3-ADAC-EA4453517E71}"/>
          </ac:picMkLst>
        </pc:picChg>
      </pc:sldChg>
      <pc:sldChg chg="addSp delSp modSp new mod ord">
        <pc:chgData name="ITECH CORP" userId="8a353d5f2de0adf1" providerId="LiveId" clId="{3F15E18B-DAE4-42C8-BB8E-16ADD9CD0765}" dt="2021-08-31T15:40:43.419" v="166" actId="1076"/>
        <pc:sldMkLst>
          <pc:docMk/>
          <pc:sldMk cId="4288858125" sldId="286"/>
        </pc:sldMkLst>
        <pc:spChg chg="mod">
          <ac:chgData name="ITECH CORP" userId="8a353d5f2de0adf1" providerId="LiveId" clId="{3F15E18B-DAE4-42C8-BB8E-16ADD9CD0765}" dt="2021-08-31T15:35:59.897" v="156" actId="14100"/>
          <ac:spMkLst>
            <pc:docMk/>
            <pc:sldMk cId="4288858125" sldId="286"/>
            <ac:spMk id="4" creationId="{08DAFB2F-4E52-4510-989B-297E22FBDA0A}"/>
          </ac:spMkLst>
        </pc:spChg>
        <pc:spChg chg="mod">
          <ac:chgData name="ITECH CORP" userId="8a353d5f2de0adf1" providerId="LiveId" clId="{3F15E18B-DAE4-42C8-BB8E-16ADD9CD0765}" dt="2021-08-31T15:40:43.419" v="166" actId="1076"/>
          <ac:spMkLst>
            <pc:docMk/>
            <pc:sldMk cId="4288858125" sldId="286"/>
            <ac:spMk id="5" creationId="{57FFAF1A-BF55-47F4-9E08-B64B37D36F81}"/>
          </ac:spMkLst>
        </pc:spChg>
        <pc:picChg chg="add del mod">
          <ac:chgData name="ITECH CORP" userId="8a353d5f2de0adf1" providerId="LiveId" clId="{3F15E18B-DAE4-42C8-BB8E-16ADD9CD0765}" dt="2021-08-31T15:36:00.491" v="157"/>
          <ac:picMkLst>
            <pc:docMk/>
            <pc:sldMk cId="4288858125" sldId="286"/>
            <ac:picMk id="1026" creationId="{04A6D427-EC93-4CD4-A9E9-C769DA50D3B4}"/>
          </ac:picMkLst>
        </pc:picChg>
      </pc:sldChg>
      <pc:sldChg chg="addSp delSp modSp new">
        <pc:chgData name="ITECH CORP" userId="8a353d5f2de0adf1" providerId="LiveId" clId="{3F15E18B-DAE4-42C8-BB8E-16ADD9CD0765}" dt="2021-08-31T15:36:20.643" v="163" actId="14100"/>
        <pc:sldMkLst>
          <pc:docMk/>
          <pc:sldMk cId="3543625338" sldId="287"/>
        </pc:sldMkLst>
        <pc:spChg chg="del">
          <ac:chgData name="ITECH CORP" userId="8a353d5f2de0adf1" providerId="LiveId" clId="{3F15E18B-DAE4-42C8-BB8E-16ADD9CD0765}" dt="2021-08-31T15:36:07.211" v="159"/>
          <ac:spMkLst>
            <pc:docMk/>
            <pc:sldMk cId="3543625338" sldId="287"/>
            <ac:spMk id="4" creationId="{98E80F35-B3CC-44AC-B3AB-CE756EA63503}"/>
          </ac:spMkLst>
        </pc:spChg>
        <pc:picChg chg="add mod">
          <ac:chgData name="ITECH CORP" userId="8a353d5f2de0adf1" providerId="LiveId" clId="{3F15E18B-DAE4-42C8-BB8E-16ADD9CD0765}" dt="2021-08-31T15:36:20.643" v="163" actId="14100"/>
          <ac:picMkLst>
            <pc:docMk/>
            <pc:sldMk cId="3543625338" sldId="287"/>
            <ac:picMk id="24578" creationId="{F4A54177-1577-40AA-B603-FD4811553224}"/>
          </ac:picMkLst>
        </pc:picChg>
      </pc:sldChg>
      <pc:sldChg chg="addSp delSp modSp new mod">
        <pc:chgData name="ITECH CORP" userId="8a353d5f2de0adf1" providerId="LiveId" clId="{3F15E18B-DAE4-42C8-BB8E-16ADD9CD0765}" dt="2021-09-01T01:42:56.403" v="179" actId="478"/>
        <pc:sldMkLst>
          <pc:docMk/>
          <pc:sldMk cId="754161065" sldId="288"/>
        </pc:sldMkLst>
        <pc:spChg chg="del">
          <ac:chgData name="ITECH CORP" userId="8a353d5f2de0adf1" providerId="LiveId" clId="{3F15E18B-DAE4-42C8-BB8E-16ADD9CD0765}" dt="2021-09-01T01:42:56.403" v="179" actId="478"/>
          <ac:spMkLst>
            <pc:docMk/>
            <pc:sldMk cId="754161065" sldId="288"/>
            <ac:spMk id="2" creationId="{10EC63E1-881F-4455-A6E0-3242B6BF2C28}"/>
          </ac:spMkLst>
        </pc:spChg>
        <pc:spChg chg="del">
          <ac:chgData name="ITECH CORP" userId="8a353d5f2de0adf1" providerId="LiveId" clId="{3F15E18B-DAE4-42C8-BB8E-16ADD9CD0765}" dt="2021-09-01T01:42:38.600" v="168"/>
          <ac:spMkLst>
            <pc:docMk/>
            <pc:sldMk cId="754161065" sldId="288"/>
            <ac:spMk id="4" creationId="{70A988B0-0511-4729-96F9-61A2EA77C55C}"/>
          </ac:spMkLst>
        </pc:spChg>
        <pc:spChg chg="mod">
          <ac:chgData name="ITECH CORP" userId="8a353d5f2de0adf1" providerId="LiveId" clId="{3F15E18B-DAE4-42C8-BB8E-16ADD9CD0765}" dt="2021-09-01T01:42:44.692" v="176" actId="20577"/>
          <ac:spMkLst>
            <pc:docMk/>
            <pc:sldMk cId="754161065" sldId="288"/>
            <ac:spMk id="5" creationId="{EC6E0DB6-843C-4BB9-82D1-E36253935CDD}"/>
          </ac:spMkLst>
        </pc:spChg>
        <pc:picChg chg="add mod">
          <ac:chgData name="ITECH CORP" userId="8a353d5f2de0adf1" providerId="LiveId" clId="{3F15E18B-DAE4-42C8-BB8E-16ADD9CD0765}" dt="2021-09-01T01:42:53.642" v="178" actId="1076"/>
          <ac:picMkLst>
            <pc:docMk/>
            <pc:sldMk cId="754161065" sldId="288"/>
            <ac:picMk id="1026" creationId="{23B45D22-E9F4-4047-A390-F00B63D41EF7}"/>
          </ac:picMkLst>
        </pc:picChg>
      </pc:sldChg>
      <pc:sldChg chg="addSp modSp add mod setBg replTag">
        <pc:chgData name="ITECH CORP" userId="8a353d5f2de0adf1" providerId="LiveId" clId="{3F15E18B-DAE4-42C8-BB8E-16ADD9CD0765}" dt="2021-09-01T03:04:44.241" v="236"/>
        <pc:sldMkLst>
          <pc:docMk/>
          <pc:sldMk cId="3002906894" sldId="289"/>
        </pc:sldMkLst>
        <pc:spChg chg="add mod replST">
          <ac:chgData name="ITECH CORP" userId="8a353d5f2de0adf1" providerId="LiveId" clId="{3F15E18B-DAE4-42C8-BB8E-16ADD9CD0765}" dt="2021-09-01T03:04:44.121" v="223"/>
          <ac:spMkLst>
            <pc:docMk/>
            <pc:sldMk cId="3002906894" sldId="289"/>
            <ac:spMk id="8" creationId="{04DDD5FF-252E-4BF5-8C1F-67B2CC82659D}"/>
          </ac:spMkLst>
        </pc:spChg>
        <pc:spChg chg="add mod replST">
          <ac:chgData name="ITECH CORP" userId="8a353d5f2de0adf1" providerId="LiveId" clId="{3F15E18B-DAE4-42C8-BB8E-16ADD9CD0765}" dt="2021-09-01T03:04:44.165" v="232"/>
          <ac:spMkLst>
            <pc:docMk/>
            <pc:sldMk cId="3002906894" sldId="289"/>
            <ac:spMk id="9" creationId="{823EF0B1-A8E0-45E6-B77B-B931028BD9D3}"/>
          </ac:spMkLst>
        </pc:spChg>
        <pc:picChg chg="add mod replST">
          <ac:chgData name="ITECH CORP" userId="8a353d5f2de0adf1" providerId="LiveId" clId="{3F15E18B-DAE4-42C8-BB8E-16ADD9CD0765}" dt="2021-09-01T03:04:43.019" v="210"/>
          <ac:picMkLst>
            <pc:docMk/>
            <pc:sldMk cId="3002906894" sldId="289"/>
            <ac:picMk id="5" creationId="{BE7BDDD7-7471-49A1-8829-0A45A43F19E8}"/>
          </ac:picMkLst>
        </pc:picChg>
        <pc:picChg chg="add mod replST">
          <ac:chgData name="ITECH CORP" userId="8a353d5f2de0adf1" providerId="LiveId" clId="{3F15E18B-DAE4-42C8-BB8E-16ADD9CD0765}" dt="2021-09-01T03:04:44.050" v="214"/>
          <ac:picMkLst>
            <pc:docMk/>
            <pc:sldMk cId="3002906894" sldId="289"/>
            <ac:picMk id="7" creationId="{C4FA61AB-48F4-427B-8F8A-4C9F084BA555}"/>
          </ac:picMkLst>
        </pc:picChg>
      </pc:sldChg>
      <pc:sldChg chg="addSp delSp modSp new mod">
        <pc:chgData name="ITECH CORP" userId="8a353d5f2de0adf1" providerId="LiveId" clId="{3F15E18B-DAE4-42C8-BB8E-16ADD9CD0765}" dt="2021-09-01T03:19:19.234" v="246" actId="1076"/>
        <pc:sldMkLst>
          <pc:docMk/>
          <pc:sldMk cId="1038478652" sldId="290"/>
        </pc:sldMkLst>
        <pc:spChg chg="del">
          <ac:chgData name="ITECH CORP" userId="8a353d5f2de0adf1" providerId="LiveId" clId="{3F15E18B-DAE4-42C8-BB8E-16ADD9CD0765}" dt="2021-09-01T03:18:20.908" v="238"/>
          <ac:spMkLst>
            <pc:docMk/>
            <pc:sldMk cId="1038478652" sldId="290"/>
            <ac:spMk id="4" creationId="{609FFE8F-8DF6-4E13-A599-154BF7C2AB53}"/>
          </ac:spMkLst>
        </pc:spChg>
        <pc:spChg chg="del mod">
          <ac:chgData name="ITECH CORP" userId="8a353d5f2de0adf1" providerId="LiveId" clId="{3F15E18B-DAE4-42C8-BB8E-16ADD9CD0765}" dt="2021-09-01T03:18:58.869" v="241" actId="478"/>
          <ac:spMkLst>
            <pc:docMk/>
            <pc:sldMk cId="1038478652" sldId="290"/>
            <ac:spMk id="5" creationId="{9170F6C4-4BF4-4791-9AEF-5DAA677B5871}"/>
          </ac:spMkLst>
        </pc:spChg>
        <pc:graphicFrameChg chg="add mod">
          <ac:chgData name="ITECH CORP" userId="8a353d5f2de0adf1" providerId="LiveId" clId="{3F15E18B-DAE4-42C8-BB8E-16ADD9CD0765}" dt="2021-09-01T03:19:19.234" v="246" actId="1076"/>
          <ac:graphicFrameMkLst>
            <pc:docMk/>
            <pc:sldMk cId="1038478652" sldId="290"/>
            <ac:graphicFrameMk id="6" creationId="{A03444E3-8120-4185-AA6E-418CF162EFB2}"/>
          </ac:graphicFrameMkLst>
        </pc:graphicFrameChg>
      </pc:sldChg>
      <pc:sldMasterChg chg="modSldLayout">
        <pc:chgData name="ITECH CORP" userId="8a353d5f2de0adf1" providerId="LiveId" clId="{3F15E18B-DAE4-42C8-BB8E-16ADD9CD0765}" dt="2021-08-31T15:27:14.816" v="71" actId="1076"/>
        <pc:sldMasterMkLst>
          <pc:docMk/>
          <pc:sldMasterMk cId="3223999130" sldId="2147483648"/>
        </pc:sldMasterMkLst>
        <pc:sldLayoutChg chg="addSp modSp mod">
          <pc:chgData name="ITECH CORP" userId="8a353d5f2de0adf1" providerId="LiveId" clId="{3F15E18B-DAE4-42C8-BB8E-16ADD9CD0765}" dt="2021-08-31T15:27:14.816" v="71" actId="1076"/>
          <pc:sldLayoutMkLst>
            <pc:docMk/>
            <pc:sldMasterMk cId="3223999130" sldId="2147483648"/>
            <pc:sldLayoutMk cId="1858012402" sldId="2147483669"/>
          </pc:sldLayoutMkLst>
          <pc:picChg chg="add mod">
            <ac:chgData name="ITECH CORP" userId="8a353d5f2de0adf1" providerId="LiveId" clId="{3F15E18B-DAE4-42C8-BB8E-16ADD9CD0765}" dt="2021-08-31T15:27:14.816" v="71" actId="1076"/>
            <ac:picMkLst>
              <pc:docMk/>
              <pc:sldMasterMk cId="3223999130" sldId="2147483648"/>
              <pc:sldLayoutMk cId="1858012402" sldId="2147483669"/>
              <ac:picMk id="3" creationId="{7CE10477-38E8-4D75-B4D9-B7D905F0B01D}"/>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01.09.2022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01.09.2022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67744C84-5247-41D6-B277-BF5DD5420B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924A1D54-38E0-48AC-A8B8-E3362C3B17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id-ID" altLang="en-US"/>
              <a:t>Dari kedua desain tadi maka diketahui bahwa sangatlah penting untuk mengetahui bagaimana caranya manusia dan komputer bekerjasama saling memenuhi kebutuhan dengan cara yang paling efektif. Efektif dalam hal ini adalah mudah dan tepat dalam penggunaannya.</a:t>
            </a:r>
          </a:p>
        </p:txBody>
      </p:sp>
      <p:sp>
        <p:nvSpPr>
          <p:cNvPr id="19459" name="Slide Number Placeholder 3">
            <a:extLst>
              <a:ext uri="{FF2B5EF4-FFF2-40B4-BE49-F238E27FC236}">
                <a16:creationId xmlns:a16="http://schemas.microsoft.com/office/drawing/2014/main" id="{96B88469-588A-4DD9-8B80-1BD50C749D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D9188A5-BF64-4D5E-BCE9-7A70017BB7E8}" type="slidenum">
              <a:rPr lang="id-ID" altLang="en-US">
                <a:latin typeface="Arial" panose="020B0604020202020204" pitchFamily="34" charset="0"/>
              </a:rPr>
              <a:pPr>
                <a:spcBef>
                  <a:spcPct val="0"/>
                </a:spcBef>
              </a:pPr>
              <a:t>3</a:t>
            </a:fld>
            <a:endParaRPr lang="id-ID"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AF9E2CDA-188C-4A7F-B154-C7C1D6656C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0FFACFB-5D07-4344-B223-2A19F097B3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id-ID" altLang="en-US"/>
              <a:t>Silakan anda pelajari desain user interface untuk mengatur text properties berikut ini. Bandingkan antara yang kiri dan yang kanan. </a:t>
            </a:r>
          </a:p>
          <a:p>
            <a:pPr eaLnBrk="1" hangingPunct="1">
              <a:spcBef>
                <a:spcPct val="0"/>
              </a:spcBef>
            </a:pPr>
            <a:r>
              <a:rPr lang="id-ID" altLang="en-US"/>
              <a:t>Apakah anda mengalami kebingungan apa yang harus anda kerjakan pada saat menghadapi tampilan yang kiri dan ketika sudah melihat dan membandingkan dengan yang kanan anda baru tahu maksud dari tampilan yang kiri..?</a:t>
            </a:r>
          </a:p>
          <a:p>
            <a:pPr eaLnBrk="1" hangingPunct="1">
              <a:spcBef>
                <a:spcPct val="0"/>
              </a:spcBef>
            </a:pPr>
            <a:r>
              <a:rPr lang="id-ID" altLang="en-US"/>
              <a:t>Ini membuktikan bahwa desain tampilan yang kiri lebih buruk dengan yang kanan.</a:t>
            </a:r>
          </a:p>
        </p:txBody>
      </p:sp>
      <p:sp>
        <p:nvSpPr>
          <p:cNvPr id="17411" name="Slide Number Placeholder 3">
            <a:extLst>
              <a:ext uri="{FF2B5EF4-FFF2-40B4-BE49-F238E27FC236}">
                <a16:creationId xmlns:a16="http://schemas.microsoft.com/office/drawing/2014/main" id="{3CF2F2D1-AA49-4478-B720-0B385A1822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A5C230-5B59-46E7-9AF8-7038190145E5}" type="slidenum">
              <a:rPr lang="id-ID" altLang="en-US">
                <a:latin typeface="Arial" panose="020B0604020202020204" pitchFamily="34" charset="0"/>
              </a:rPr>
              <a:pPr>
                <a:spcBef>
                  <a:spcPct val="0"/>
                </a:spcBef>
              </a:pPr>
              <a:t>7</a:t>
            </a:fld>
            <a:endParaRPr lang="id-ID"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F2702357-12B8-4531-8357-0E40427FF7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8553FBBB-C8B3-4DF8-B360-125323E3E2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id-ID" altLang="en-US"/>
              <a:t>Tujuan Belajar IMK berkaitan dengan dua hal yaitu usability dan user friendly. Usability berkaitan dengan penggunaan sistem dan interaksinya dengan user. Sedangkan User friendly berkaitan dengan tampilan atau user interface yang dihadapi user saat berinteraksi dengan sistem.</a:t>
            </a:r>
          </a:p>
        </p:txBody>
      </p:sp>
      <p:sp>
        <p:nvSpPr>
          <p:cNvPr id="22531" name="Slide Number Placeholder 3">
            <a:extLst>
              <a:ext uri="{FF2B5EF4-FFF2-40B4-BE49-F238E27FC236}">
                <a16:creationId xmlns:a16="http://schemas.microsoft.com/office/drawing/2014/main" id="{A3E89AED-431D-4102-BFC2-EF7E54B43C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1555E1-AB38-47D2-9427-D78A0CE4FE30}" type="slidenum">
              <a:rPr lang="id-ID" altLang="en-US">
                <a:latin typeface="Arial" panose="020B0604020202020204" pitchFamily="34" charset="0"/>
              </a:rPr>
              <a:pPr>
                <a:spcBef>
                  <a:spcPct val="0"/>
                </a:spcBef>
              </a:pPr>
              <a:t>9</a:t>
            </a:fld>
            <a:endParaRPr lang="id-ID"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a:extLst>
              <a:ext uri="{FF2B5EF4-FFF2-40B4-BE49-F238E27FC236}">
                <a16:creationId xmlns:a16="http://schemas.microsoft.com/office/drawing/2014/main" id="{5D943A96-0187-49ED-AAC6-F56F03AA451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da-DK"/>
              <a:t>Slide </a:t>
            </a:r>
            <a:fld id="{A7C98067-F4C2-4583-8D2E-B1BF408B189F}" type="slidenum">
              <a:rPr lang="en-US" altLang="da-DK" smtClean="0"/>
              <a:pPr/>
              <a:t>11</a:t>
            </a:fld>
            <a:endParaRPr lang="en-US" altLang="da-DK"/>
          </a:p>
        </p:txBody>
      </p:sp>
      <p:sp>
        <p:nvSpPr>
          <p:cNvPr id="37890" name="Rectangle 7">
            <a:extLst>
              <a:ext uri="{FF2B5EF4-FFF2-40B4-BE49-F238E27FC236}">
                <a16:creationId xmlns:a16="http://schemas.microsoft.com/office/drawing/2014/main" id="{F6326AA2-0D0F-4477-B6B2-1C63BC6A4A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8D2A61-0D90-4FF1-9FFC-CE0D7B4B37E5}" type="slidenum">
              <a:rPr lang="en-US" altLang="da-DK"/>
              <a:pPr/>
              <a:t>11</a:t>
            </a:fld>
            <a:endParaRPr lang="en-US" altLang="da-DK"/>
          </a:p>
        </p:txBody>
      </p:sp>
      <p:sp>
        <p:nvSpPr>
          <p:cNvPr id="37891" name="Rectangle 2">
            <a:extLst>
              <a:ext uri="{FF2B5EF4-FFF2-40B4-BE49-F238E27FC236}">
                <a16:creationId xmlns:a16="http://schemas.microsoft.com/office/drawing/2014/main" id="{7777E1BC-C565-41A8-9DED-675E3AE570EB}"/>
              </a:ext>
            </a:extLst>
          </p:cNvPr>
          <p:cNvSpPr>
            <a:spLocks noGrp="1" noRot="1" noChangeAspect="1" noChangeArrowheads="1" noTextEdit="1"/>
          </p:cNvSpPr>
          <p:nvPr>
            <p:ph type="sldImg"/>
          </p:nvPr>
        </p:nvSpPr>
        <p:spPr bwMode="auto">
          <a:xfrm>
            <a:off x="246063" y="865188"/>
            <a:ext cx="6354762" cy="3575050"/>
          </a:xfrm>
          <a:solidFill>
            <a:srgbClr val="FFFFFF"/>
          </a:solidFill>
          <a:ln>
            <a:solidFill>
              <a:srgbClr val="000000"/>
            </a:solidFill>
            <a:miter lim="800000"/>
            <a:headEnd/>
            <a:tailEnd/>
          </a:ln>
        </p:spPr>
      </p:sp>
      <p:sp>
        <p:nvSpPr>
          <p:cNvPr id="37892" name="Rectangle 3">
            <a:extLst>
              <a:ext uri="{FF2B5EF4-FFF2-40B4-BE49-F238E27FC236}">
                <a16:creationId xmlns:a16="http://schemas.microsoft.com/office/drawing/2014/main" id="{88D0D675-B50E-4188-9B65-196A019F7440}"/>
              </a:ext>
            </a:extLst>
          </p:cNvPr>
          <p:cNvSpPr>
            <a:spLocks noGrp="1" noChangeArrowheads="1"/>
          </p:cNvSpPr>
          <p:nvPr>
            <p:ph type="body" idx="1"/>
          </p:nvPr>
        </p:nvSpPr>
        <p:spPr bwMode="auto">
          <a:solidFill>
            <a:srgbClr val="FFFFFF"/>
          </a:solidFill>
          <a:ln w="28575">
            <a:solidFill>
              <a:srgbClr val="000000"/>
            </a:solidFill>
            <a:miter lim="800000"/>
            <a:headEnd/>
            <a:tailEnd/>
          </a:ln>
        </p:spPr>
        <p:txBody>
          <a:bodyPr wrap="square" lIns="89035" tIns="44518" rIns="89035" bIns="44518" numCol="1" anchor="t" anchorCtr="0" compatLnSpc="1">
            <a:prstTxWarp prst="textNoShape">
              <a:avLst/>
            </a:prstTxWarp>
          </a:bodyPr>
          <a:lstStyle/>
          <a:p>
            <a:endParaRPr lang="en-ID" altLang="da-DK" noProof="1">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a:extLst>
              <a:ext uri="{FF2B5EF4-FFF2-40B4-BE49-F238E27FC236}">
                <a16:creationId xmlns:a16="http://schemas.microsoft.com/office/drawing/2014/main" id="{A072D774-2200-43AC-B660-DC2A4A6BAE15}"/>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da-DK"/>
              <a:t>Slide </a:t>
            </a:r>
            <a:fld id="{F0BA31D7-C65D-4782-91E7-560A7FF157E7}" type="slidenum">
              <a:rPr lang="en-US" altLang="da-DK" smtClean="0"/>
              <a:pPr/>
              <a:t>12</a:t>
            </a:fld>
            <a:endParaRPr lang="en-US" altLang="da-DK"/>
          </a:p>
        </p:txBody>
      </p:sp>
      <p:sp>
        <p:nvSpPr>
          <p:cNvPr id="39938" name="Rectangle 7">
            <a:extLst>
              <a:ext uri="{FF2B5EF4-FFF2-40B4-BE49-F238E27FC236}">
                <a16:creationId xmlns:a16="http://schemas.microsoft.com/office/drawing/2014/main" id="{F9210094-B9C5-401F-97C0-C51ECDA550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D30530-FC62-4C3E-AC78-DBD7768790BB}" type="slidenum">
              <a:rPr lang="en-US" altLang="da-DK"/>
              <a:pPr/>
              <a:t>12</a:t>
            </a:fld>
            <a:endParaRPr lang="en-US" altLang="da-DK"/>
          </a:p>
        </p:txBody>
      </p:sp>
      <p:sp>
        <p:nvSpPr>
          <p:cNvPr id="39939" name="Rectangle 2">
            <a:extLst>
              <a:ext uri="{FF2B5EF4-FFF2-40B4-BE49-F238E27FC236}">
                <a16:creationId xmlns:a16="http://schemas.microsoft.com/office/drawing/2014/main" id="{EBB39DE5-E035-4611-9D95-72F4954A2582}"/>
              </a:ext>
            </a:extLst>
          </p:cNvPr>
          <p:cNvSpPr>
            <a:spLocks noGrp="1" noRot="1" noChangeAspect="1" noChangeArrowheads="1" noTextEdit="1"/>
          </p:cNvSpPr>
          <p:nvPr>
            <p:ph type="sldImg"/>
          </p:nvPr>
        </p:nvSpPr>
        <p:spPr bwMode="auto">
          <a:xfrm>
            <a:off x="246063" y="865188"/>
            <a:ext cx="6354762" cy="3575050"/>
          </a:xfrm>
          <a:solidFill>
            <a:srgbClr val="FFFFFF"/>
          </a:solidFill>
          <a:ln>
            <a:solidFill>
              <a:srgbClr val="000000"/>
            </a:solidFill>
            <a:miter lim="800000"/>
            <a:headEnd/>
            <a:tailEnd/>
          </a:ln>
        </p:spPr>
      </p:sp>
      <p:sp>
        <p:nvSpPr>
          <p:cNvPr id="39940" name="Rectangle 3">
            <a:extLst>
              <a:ext uri="{FF2B5EF4-FFF2-40B4-BE49-F238E27FC236}">
                <a16:creationId xmlns:a16="http://schemas.microsoft.com/office/drawing/2014/main" id="{FD0FE2AE-CAE3-4126-8084-373BFF9D90CE}"/>
              </a:ext>
            </a:extLst>
          </p:cNvPr>
          <p:cNvSpPr>
            <a:spLocks noGrp="1" noChangeArrowheads="1"/>
          </p:cNvSpPr>
          <p:nvPr>
            <p:ph type="body" idx="1"/>
          </p:nvPr>
        </p:nvSpPr>
        <p:spPr bwMode="auto">
          <a:solidFill>
            <a:srgbClr val="FFFFFF"/>
          </a:solidFill>
          <a:ln w="28575">
            <a:solidFill>
              <a:srgbClr val="000000"/>
            </a:solidFill>
            <a:miter lim="800000"/>
            <a:headEnd/>
            <a:tailEnd/>
          </a:ln>
        </p:spPr>
        <p:txBody>
          <a:bodyPr wrap="square" lIns="89035" tIns="44518" rIns="89035" bIns="44518" numCol="1" anchor="t" anchorCtr="0" compatLnSpc="1">
            <a:prstTxWarp prst="textNoShape">
              <a:avLst/>
            </a:prstTxWarp>
          </a:bodyPr>
          <a:lstStyle/>
          <a:p>
            <a:endParaRPr lang="en-ID" altLang="da-DK" noProof="1">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35079E1-0BB7-43DB-9A4A-BD1F33A877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DE7D10E-4319-4499-A979-2B8AB9E648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id-ID" altLang="en-US"/>
              <a:t>Berikut adalah Faktor-faktor yang berkaitan dengan usability :</a:t>
            </a:r>
          </a:p>
          <a:p>
            <a:pPr eaLnBrk="1" hangingPunct="1">
              <a:spcBef>
                <a:spcPct val="0"/>
              </a:spcBef>
            </a:pPr>
            <a:r>
              <a:rPr lang="id-ID" altLang="en-US"/>
              <a:t>- Yang pertama adalah Learnability, hal ini berkaitan dengan seberapa mudah dan seberapa cepat user dapat menguasai sistem untuk pertama  kali, contohnya ketika kita beralih dari office 2003 ke office 2007, berapa lama kita beradaptasi dan bagaimana tingkat kesulitannya?</a:t>
            </a:r>
          </a:p>
          <a:p>
            <a:pPr eaLnBrk="1" hangingPunct="1">
              <a:spcBef>
                <a:spcPct val="0"/>
              </a:spcBef>
              <a:buFontTx/>
              <a:buChar char="-"/>
            </a:pPr>
            <a:r>
              <a:rPr lang="id-ID" altLang="en-US"/>
              <a:t>Yang kedua adalah troughput, hal ini berkaitan dengan seberapa cepat komputer melakukan suatu fungsi komputasi, contohnya ketika kita menekan tombol save, apakah langsung tersimpan dan hasilnya bisa terlihat seketika ataukah butuh waktu hampir satu hari untuk mendapatkan hasilnya.</a:t>
            </a:r>
          </a:p>
          <a:p>
            <a:pPr eaLnBrk="1" hangingPunct="1">
              <a:spcBef>
                <a:spcPct val="0"/>
              </a:spcBef>
              <a:buFontTx/>
              <a:buChar char="-"/>
            </a:pPr>
            <a:r>
              <a:rPr lang="id-ID" altLang="en-US"/>
              <a:t> Yang ketiga adalah fleksibilitas, hal ini berkaitan dengan tersedia atau tidaknya fungsi untuk memenuhi kebutuhan penyesuaian level dari suatu tingkat kemahiran. Contohnya, dalam bermain suatu game, misalnya Need For Speed, bagi orang yang sudah biasa dan mahir memainkannya pasti tidak ada kesulitan sama sekali dengan tikungan tajam atau menyalip lawan, dibandingkan dengan orang yang jarang atau belum pernah memainkannya pasti akan banyak sekali melakukan tabrakan atau kesalahan2. Akan tetapi dalam game tsb disediakan fungsi untuk mengubah level kemahiran dari beginner, intrmediate maupun advance.</a:t>
            </a:r>
          </a:p>
          <a:p>
            <a:pPr eaLnBrk="1" hangingPunct="1">
              <a:spcBef>
                <a:spcPct val="0"/>
              </a:spcBef>
              <a:buFontTx/>
              <a:buChar char="-"/>
            </a:pPr>
            <a:r>
              <a:rPr lang="id-ID" altLang="en-US"/>
              <a:t> Yang ke empat adalah perilaku yang berkaitan dengan tanggapan user terhadap sistem yang dihadapi. Apakah user puas setelah menggunakan aplikasi tsb ataukah malah stress. Apakah sistem bermanfaat untuk membantu mengerjakan tugas2 kita. Kemudian berapa lama sistem bertahan di tempat tersebut, apakah baru saja dicoba sudah ditolak atau bertahan lama digunakan user tsb.</a:t>
            </a:r>
          </a:p>
        </p:txBody>
      </p:sp>
      <p:sp>
        <p:nvSpPr>
          <p:cNvPr id="25603" name="Slide Number Placeholder 3">
            <a:extLst>
              <a:ext uri="{FF2B5EF4-FFF2-40B4-BE49-F238E27FC236}">
                <a16:creationId xmlns:a16="http://schemas.microsoft.com/office/drawing/2014/main" id="{9E80D6AD-D6ED-451E-8D53-EC8533A363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60F4CB-4D7D-4E0E-A381-F55E60A034E2}" type="slidenum">
              <a:rPr lang="id-ID" altLang="en-US">
                <a:latin typeface="Arial" panose="020B0604020202020204" pitchFamily="34" charset="0"/>
              </a:rPr>
              <a:pPr>
                <a:spcBef>
                  <a:spcPct val="0"/>
                </a:spcBef>
              </a:pPr>
              <a:t>13</a:t>
            </a:fld>
            <a:endParaRPr lang="id-ID"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0EC1AC9-02C1-4F53-81D9-9CDA424A29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825CB699-9AA4-4215-AFF2-FAF3B7F30C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id-ID" altLang="en-US"/>
              <a:t>Kemudian berikut adalah beberapa kriteria user friendly,</a:t>
            </a:r>
          </a:p>
          <a:p>
            <a:pPr eaLnBrk="1" hangingPunct="1">
              <a:spcBef>
                <a:spcPct val="0"/>
              </a:spcBef>
            </a:pPr>
            <a:r>
              <a:rPr lang="id-ID" altLang="en-US"/>
              <a:t>User friendly dilihat dari tampilannya yang bagus, menarik dan enak dilihat. Dari segi penggunaannya sistem mudah dioperasikan dan mudah dipelajari sehingga pengguna selalu merasa senang dan tidak terbebani setiap kali menggunakan software tersebut.</a:t>
            </a:r>
          </a:p>
        </p:txBody>
      </p:sp>
      <p:sp>
        <p:nvSpPr>
          <p:cNvPr id="27651" name="Slide Number Placeholder 3">
            <a:extLst>
              <a:ext uri="{FF2B5EF4-FFF2-40B4-BE49-F238E27FC236}">
                <a16:creationId xmlns:a16="http://schemas.microsoft.com/office/drawing/2014/main" id="{8BE33EAE-91D5-4D9C-9850-9C83828933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46AEB4-7B40-4823-9282-8EC252417F12}" type="slidenum">
              <a:rPr lang="id-ID" altLang="en-US">
                <a:latin typeface="Arial" panose="020B0604020202020204" pitchFamily="34" charset="0"/>
              </a:rPr>
              <a:pPr>
                <a:spcBef>
                  <a:spcPct val="0"/>
                </a:spcBef>
              </a:pPr>
              <a:t>14</a:t>
            </a:fld>
            <a:endParaRPr lang="id-ID"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pic>
        <p:nvPicPr>
          <p:cNvPr id="3" name="Picture 2" descr="Logo&#10;&#10;Description automatically generated">
            <a:extLst>
              <a:ext uri="{FF2B5EF4-FFF2-40B4-BE49-F238E27FC236}">
                <a16:creationId xmlns:a16="http://schemas.microsoft.com/office/drawing/2014/main" id="{7CE10477-38E8-4D75-B4D9-B7D905F0B01D}"/>
              </a:ext>
            </a:extLst>
          </p:cNvPr>
          <p:cNvPicPr>
            <a:picLocks noChangeAspect="1"/>
          </p:cNvPicPr>
          <p:nvPr userDrawn="1"/>
        </p:nvPicPr>
        <p:blipFill>
          <a:blip r:embed="rId2"/>
          <a:stretch>
            <a:fillRect/>
          </a:stretch>
        </p:blipFill>
        <p:spPr>
          <a:xfrm>
            <a:off x="165340" y="161562"/>
            <a:ext cx="500332" cy="500332"/>
          </a:xfrm>
          <a:prstGeom prst="rect">
            <a:avLst/>
          </a:prstGeom>
        </p:spPr>
      </p:pic>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0D6CA-7AA6-4E82-92E4-1A1955B7B83F}"/>
              </a:ext>
            </a:extLst>
          </p:cNvPr>
          <p:cNvSpPr>
            <a:spLocks noGrp="1"/>
          </p:cNvSpPr>
          <p:nvPr>
            <p:ph type="dt" sz="half" idx="10"/>
          </p:nvPr>
        </p:nvSpPr>
        <p:spPr/>
        <p:txBody>
          <a:bodyPr/>
          <a:lstStyle/>
          <a:p>
            <a:r>
              <a:rPr lang="ru-RU"/>
              <a:t>MM.DD.20XX</a:t>
            </a:r>
            <a:endParaRPr lang="ru-RU" dirty="0"/>
          </a:p>
        </p:txBody>
      </p:sp>
      <p:sp>
        <p:nvSpPr>
          <p:cNvPr id="3" name="Slide Number Placeholder 2">
            <a:extLst>
              <a:ext uri="{FF2B5EF4-FFF2-40B4-BE49-F238E27FC236}">
                <a16:creationId xmlns:a16="http://schemas.microsoft.com/office/drawing/2014/main" id="{7CD90A25-DF8F-4D14-8B86-F6077BC841F1}"/>
              </a:ext>
            </a:extLst>
          </p:cNvPr>
          <p:cNvSpPr>
            <a:spLocks noGrp="1"/>
          </p:cNvSpPr>
          <p:nvPr>
            <p:ph type="sldNum" sz="quarter" idx="11"/>
          </p:nvPr>
        </p:nvSpPr>
        <p:spPr/>
        <p:txBody>
          <a:bodyPr/>
          <a:lstStyle/>
          <a:p>
            <a:fld id="{D495E168-DA5E-4888-8D8A-92B118324C14}" type="slidenum">
              <a:rPr lang="ru-RU" smtClean="0"/>
              <a:pPr/>
              <a:t>‹#›</a:t>
            </a:fld>
            <a:endParaRPr lang="ru-RU" dirty="0"/>
          </a:p>
        </p:txBody>
      </p:sp>
      <p:sp>
        <p:nvSpPr>
          <p:cNvPr id="4" name="Footer Placeholder 3">
            <a:extLst>
              <a:ext uri="{FF2B5EF4-FFF2-40B4-BE49-F238E27FC236}">
                <a16:creationId xmlns:a16="http://schemas.microsoft.com/office/drawing/2014/main" id="{88AAF3C7-9469-4F69-BB0A-1DA43E5E1FCE}"/>
              </a:ext>
            </a:extLst>
          </p:cNvPr>
          <p:cNvSpPr>
            <a:spLocks noGrp="1"/>
          </p:cNvSpPr>
          <p:nvPr>
            <p:ph type="ftr" sz="quarter" idx="12"/>
          </p:nvPr>
        </p:nvSpPr>
        <p:spPr/>
        <p:txBody>
          <a:bodyPr/>
          <a:lstStyle/>
          <a:p>
            <a:r>
              <a:rPr lang="en-US"/>
              <a:t>ADD A FOOTER</a:t>
            </a:r>
            <a:endParaRPr lang="ru-RU" dirty="0"/>
          </a:p>
        </p:txBody>
      </p:sp>
    </p:spTree>
    <p:extLst>
      <p:ext uri="{BB962C8B-B14F-4D97-AF65-F5344CB8AC3E}">
        <p14:creationId xmlns:p14="http://schemas.microsoft.com/office/powerpoint/2010/main" val="3669783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29803"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0.xml"/><Relationship Id="rId5" Type="http://schemas.openxmlformats.org/officeDocument/2006/relationships/tags" Target="../tags/tag6.xml"/><Relationship Id="rId4"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5400" dirty="0"/>
              <a:t>DESAIN ANTARMUKA</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PENGANTAR</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err="1"/>
              <a:t>Pertemuan</a:t>
            </a:r>
            <a:r>
              <a:rPr lang="en-US" dirty="0"/>
              <a:t> </a:t>
            </a:r>
            <a:r>
              <a:rPr lang="en-US" dirty="0" err="1"/>
              <a:t>Minggu</a:t>
            </a:r>
            <a:r>
              <a:rPr lang="en-US" dirty="0"/>
              <a:t> 1</a:t>
            </a: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7499" r="7499"/>
          <a:stretch/>
        </p:blipFill>
        <p:spPr>
          <a:xfrm>
            <a:off x="4614953" y="0"/>
            <a:ext cx="7585924" cy="5949573"/>
          </a:xfrm>
        </p:spPr>
      </p:pic>
      <p:sp>
        <p:nvSpPr>
          <p:cNvPr id="7" name="Text Placeholder 2">
            <a:extLst>
              <a:ext uri="{FF2B5EF4-FFF2-40B4-BE49-F238E27FC236}">
                <a16:creationId xmlns:a16="http://schemas.microsoft.com/office/drawing/2014/main" id="{B7FE2582-C8B5-4141-AB43-6A7A32200F67}"/>
              </a:ext>
            </a:extLst>
          </p:cNvPr>
          <p:cNvSpPr txBox="1">
            <a:spLocks/>
          </p:cNvSpPr>
          <p:nvPr/>
        </p:nvSpPr>
        <p:spPr>
          <a:xfrm>
            <a:off x="786259" y="5571576"/>
            <a:ext cx="9292914" cy="9498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i="1" dirty="0">
                <a:solidFill>
                  <a:schemeClr val="tx1"/>
                </a:solidFill>
              </a:rPr>
              <a:t>TEAM TEACHING </a:t>
            </a:r>
          </a:p>
          <a:p>
            <a:pPr>
              <a:lnSpc>
                <a:spcPct val="100000"/>
              </a:lnSpc>
              <a:spcBef>
                <a:spcPts val="0"/>
              </a:spcBef>
            </a:pPr>
            <a:r>
              <a:rPr lang="en-US" sz="1400" i="1" dirty="0">
                <a:solidFill>
                  <a:schemeClr val="tx1"/>
                </a:solidFill>
              </a:rPr>
              <a:t>JURUSAN TEKNOLOGI INFORMASI POLINEMA</a:t>
            </a:r>
            <a:endParaRPr lang="ru-RU" sz="1400" i="1"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138708C1-7E80-4319-88FB-F8D00ABF1D24}"/>
              </a:ext>
            </a:extLst>
          </p:cNvPr>
          <p:cNvPicPr>
            <a:picLocks noChangeAspect="1"/>
          </p:cNvPicPr>
          <p:nvPr/>
        </p:nvPicPr>
        <p:blipFill>
          <a:blip r:embed="rId4"/>
          <a:stretch>
            <a:fillRect/>
          </a:stretch>
        </p:blipFill>
        <p:spPr>
          <a:xfrm>
            <a:off x="1605233" y="3960860"/>
            <a:ext cx="885418" cy="885418"/>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Content Placeholder 3">
            <a:extLst>
              <a:ext uri="{FF2B5EF4-FFF2-40B4-BE49-F238E27FC236}">
                <a16:creationId xmlns:a16="http://schemas.microsoft.com/office/drawing/2014/main" id="{C34C3F50-C042-47C9-9EB9-68EC01A86F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2566" y="1975462"/>
            <a:ext cx="6334125" cy="4191000"/>
          </a:xfrm>
        </p:spPr>
      </p:pic>
      <p:sp>
        <p:nvSpPr>
          <p:cNvPr id="23553" name="Title 1">
            <a:extLst>
              <a:ext uri="{FF2B5EF4-FFF2-40B4-BE49-F238E27FC236}">
                <a16:creationId xmlns:a16="http://schemas.microsoft.com/office/drawing/2014/main" id="{29CD9A07-DBD2-4B52-88DD-DF727BC253F2}"/>
              </a:ext>
            </a:extLst>
          </p:cNvPr>
          <p:cNvSpPr>
            <a:spLocks noGrp="1"/>
          </p:cNvSpPr>
          <p:nvPr>
            <p:ph type="title"/>
          </p:nvPr>
        </p:nvSpPr>
        <p:spPr/>
        <p:txBody>
          <a:bodyPr/>
          <a:lstStyle/>
          <a:p>
            <a:r>
              <a:rPr lang="en-US" altLang="en-US" dirty="0"/>
              <a:t>Quality Factor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E0D79FDA-D1FF-47BB-A243-257696805087}"/>
              </a:ext>
            </a:extLst>
          </p:cNvPr>
          <p:cNvSpPr txBox="1">
            <a:spLocks noChangeArrowheads="1"/>
          </p:cNvSpPr>
          <p:nvPr/>
        </p:nvSpPr>
        <p:spPr bwMode="auto">
          <a:xfrm>
            <a:off x="1444259" y="1975576"/>
            <a:ext cx="254428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Purpose:</a:t>
            </a:r>
          </a:p>
          <a:p>
            <a:pPr>
              <a:spcBef>
                <a:spcPct val="0"/>
              </a:spcBef>
              <a:buFontTx/>
              <a:buNone/>
            </a:pPr>
            <a:r>
              <a:rPr lang="en-US" altLang="da-DK" sz="1800">
                <a:latin typeface="Arial" panose="020B0604020202020204" pitchFamily="34" charset="0"/>
              </a:rPr>
              <a:t>Find usability problems</a:t>
            </a:r>
          </a:p>
        </p:txBody>
      </p:sp>
      <p:sp>
        <p:nvSpPr>
          <p:cNvPr id="36866" name="Text Box 3">
            <a:extLst>
              <a:ext uri="{FF2B5EF4-FFF2-40B4-BE49-F238E27FC236}">
                <a16:creationId xmlns:a16="http://schemas.microsoft.com/office/drawing/2014/main" id="{07E0FFC2-D28C-474E-9279-5BCFBA8AFD86}"/>
              </a:ext>
            </a:extLst>
          </p:cNvPr>
          <p:cNvSpPr txBox="1">
            <a:spLocks noChangeArrowheads="1"/>
          </p:cNvSpPr>
          <p:nvPr/>
        </p:nvSpPr>
        <p:spPr bwMode="auto">
          <a:xfrm>
            <a:off x="1973264" y="57150"/>
            <a:ext cx="600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spcBef>
                <a:spcPct val="20000"/>
              </a:spcBef>
              <a:buChar char="•"/>
              <a:tabLst>
                <a:tab pos="5715000" algn="r"/>
              </a:tabLst>
              <a:defRPr sz="3600">
                <a:solidFill>
                  <a:schemeClr val="tx1"/>
                </a:solidFill>
                <a:latin typeface="Palatino Linotype" panose="02040502050505030304" pitchFamily="18" charset="0"/>
              </a:defRPr>
            </a:lvl1pPr>
            <a:lvl2pPr marL="742950" indent="-285750">
              <a:spcBef>
                <a:spcPct val="20000"/>
              </a:spcBef>
              <a:buChar char="–"/>
              <a:tabLst>
                <a:tab pos="5715000" algn="r"/>
              </a:tabLst>
              <a:defRPr sz="3200">
                <a:solidFill>
                  <a:schemeClr val="tx1"/>
                </a:solidFill>
                <a:latin typeface="Palatino Linotype" panose="02040502050505030304" pitchFamily="18" charset="0"/>
              </a:defRPr>
            </a:lvl2pPr>
            <a:lvl3pPr marL="1143000" indent="-228600">
              <a:spcBef>
                <a:spcPct val="20000"/>
              </a:spcBef>
              <a:buChar char="•"/>
              <a:tabLst>
                <a:tab pos="5715000" algn="r"/>
              </a:tabLst>
              <a:defRPr sz="2800">
                <a:solidFill>
                  <a:schemeClr val="tx1"/>
                </a:solidFill>
                <a:latin typeface="Palatino Linotype" panose="02040502050505030304" pitchFamily="18" charset="0"/>
              </a:defRPr>
            </a:lvl3pPr>
            <a:lvl4pPr marL="1600200" indent="-228600">
              <a:spcBef>
                <a:spcPct val="20000"/>
              </a:spcBef>
              <a:buChar char="–"/>
              <a:tabLst>
                <a:tab pos="5715000" algn="r"/>
              </a:tabLst>
              <a:defRPr sz="2400">
                <a:solidFill>
                  <a:schemeClr val="tx1"/>
                </a:solidFill>
                <a:latin typeface="Palatino Linotype" panose="02040502050505030304" pitchFamily="18" charset="0"/>
              </a:defRPr>
            </a:lvl4pPr>
            <a:lvl5pPr marL="2057400" indent="-228600">
              <a:spcBef>
                <a:spcPct val="20000"/>
              </a:spcBef>
              <a:buChar char="»"/>
              <a:tabLst>
                <a:tab pos="5715000" algn="r"/>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5715000" algn="r"/>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5715000" algn="r"/>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5715000" algn="r"/>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5715000" algn="r"/>
              </a:tabLst>
              <a:defRPr sz="2400">
                <a:solidFill>
                  <a:schemeClr val="tx1"/>
                </a:solidFill>
                <a:latin typeface="Palatino Linotype" panose="02040502050505030304" pitchFamily="18" charset="0"/>
              </a:defRPr>
            </a:lvl9pPr>
          </a:lstStyle>
          <a:p>
            <a:pPr>
              <a:spcBef>
                <a:spcPct val="0"/>
              </a:spcBef>
              <a:buFontTx/>
              <a:buNone/>
            </a:pPr>
            <a:endParaRPr lang="en-US" altLang="da-DK" sz="2400" dirty="0">
              <a:latin typeface="Arial" panose="020B0604020202020204" pitchFamily="34" charset="0"/>
            </a:endParaRPr>
          </a:p>
        </p:txBody>
      </p:sp>
      <p:sp>
        <p:nvSpPr>
          <p:cNvPr id="36867" name="Text Box 4">
            <a:extLst>
              <a:ext uri="{FF2B5EF4-FFF2-40B4-BE49-F238E27FC236}">
                <a16:creationId xmlns:a16="http://schemas.microsoft.com/office/drawing/2014/main" id="{49D8BC77-628B-48BE-8415-A51928889516}"/>
              </a:ext>
            </a:extLst>
          </p:cNvPr>
          <p:cNvSpPr txBox="1">
            <a:spLocks noChangeArrowheads="1"/>
          </p:cNvSpPr>
          <p:nvPr/>
        </p:nvSpPr>
        <p:spPr bwMode="auto">
          <a:xfrm>
            <a:off x="4149359" y="4871175"/>
            <a:ext cx="155523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User</a:t>
            </a:r>
          </a:p>
          <a:p>
            <a:pPr>
              <a:spcBef>
                <a:spcPct val="0"/>
              </a:spcBef>
              <a:buFontTx/>
              <a:buNone/>
            </a:pPr>
            <a:r>
              <a:rPr lang="en-US" altLang="da-DK" sz="1600">
                <a:latin typeface="Arial" panose="020B0604020202020204" pitchFamily="34" charset="0"/>
              </a:rPr>
              <a:t>Performs tasks</a:t>
            </a:r>
          </a:p>
          <a:p>
            <a:pPr>
              <a:spcBef>
                <a:spcPct val="0"/>
              </a:spcBef>
              <a:buFontTx/>
              <a:buNone/>
            </a:pPr>
            <a:r>
              <a:rPr lang="en-US" altLang="da-DK" sz="1600">
                <a:latin typeface="Arial" panose="020B0604020202020204" pitchFamily="34" charset="0"/>
              </a:rPr>
              <a:t>Thinks aloud</a:t>
            </a:r>
            <a:endParaRPr lang="en-US" altLang="da-DK" sz="1800">
              <a:latin typeface="Arial" panose="020B0604020202020204" pitchFamily="34" charset="0"/>
            </a:endParaRPr>
          </a:p>
        </p:txBody>
      </p:sp>
      <p:sp>
        <p:nvSpPr>
          <p:cNvPr id="36868" name="Text Box 5">
            <a:extLst>
              <a:ext uri="{FF2B5EF4-FFF2-40B4-BE49-F238E27FC236}">
                <a16:creationId xmlns:a16="http://schemas.microsoft.com/office/drawing/2014/main" id="{12C8F1C1-7389-49FD-A2EC-E3263425CF1E}"/>
              </a:ext>
            </a:extLst>
          </p:cNvPr>
          <p:cNvSpPr txBox="1">
            <a:spLocks noChangeArrowheads="1"/>
          </p:cNvSpPr>
          <p:nvPr/>
        </p:nvSpPr>
        <p:spPr bwMode="auto">
          <a:xfrm>
            <a:off x="7052897" y="4015513"/>
            <a:ext cx="184858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Logkeeper</a:t>
            </a:r>
          </a:p>
          <a:p>
            <a:pPr>
              <a:spcBef>
                <a:spcPct val="0"/>
              </a:spcBef>
              <a:buFontTx/>
              <a:buNone/>
            </a:pPr>
            <a:r>
              <a:rPr lang="en-US" altLang="da-DK" sz="1600">
                <a:latin typeface="Arial" panose="020B0604020202020204" pitchFamily="34" charset="0"/>
              </a:rPr>
              <a:t>Listens</a:t>
            </a:r>
          </a:p>
          <a:p>
            <a:pPr>
              <a:spcBef>
                <a:spcPct val="0"/>
              </a:spcBef>
              <a:buFontTx/>
              <a:buNone/>
            </a:pPr>
            <a:r>
              <a:rPr lang="en-US" altLang="da-DK" sz="1600">
                <a:latin typeface="Arial" panose="020B0604020202020204" pitchFamily="34" charset="0"/>
              </a:rPr>
              <a:t>Records problems</a:t>
            </a:r>
            <a:endParaRPr lang="en-US" altLang="da-DK" sz="1800">
              <a:latin typeface="Arial" panose="020B0604020202020204" pitchFamily="34" charset="0"/>
            </a:endParaRPr>
          </a:p>
        </p:txBody>
      </p:sp>
      <p:sp>
        <p:nvSpPr>
          <p:cNvPr id="36869" name="Text Box 6">
            <a:extLst>
              <a:ext uri="{FF2B5EF4-FFF2-40B4-BE49-F238E27FC236}">
                <a16:creationId xmlns:a16="http://schemas.microsoft.com/office/drawing/2014/main" id="{79CA1591-9F36-4CA4-9508-4E8E98CD7D62}"/>
              </a:ext>
            </a:extLst>
          </p:cNvPr>
          <p:cNvSpPr txBox="1">
            <a:spLocks noChangeArrowheads="1"/>
          </p:cNvSpPr>
          <p:nvPr/>
        </p:nvSpPr>
        <p:spPr bwMode="auto">
          <a:xfrm>
            <a:off x="2031635" y="3869463"/>
            <a:ext cx="1643399"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Facilitator</a:t>
            </a:r>
          </a:p>
          <a:p>
            <a:pPr>
              <a:spcBef>
                <a:spcPct val="0"/>
              </a:spcBef>
              <a:buFontTx/>
              <a:buNone/>
            </a:pPr>
            <a:r>
              <a:rPr lang="en-US" altLang="da-DK" sz="1600">
                <a:latin typeface="Arial" panose="020B0604020202020204" pitchFamily="34" charset="0"/>
              </a:rPr>
              <a:t>Listens</a:t>
            </a:r>
          </a:p>
          <a:p>
            <a:pPr>
              <a:spcBef>
                <a:spcPct val="0"/>
              </a:spcBef>
              <a:buFontTx/>
              <a:buNone/>
            </a:pPr>
            <a:r>
              <a:rPr lang="en-US" altLang="da-DK" sz="1600">
                <a:latin typeface="Arial" panose="020B0604020202020204" pitchFamily="34" charset="0"/>
              </a:rPr>
              <a:t>Asks as needed</a:t>
            </a:r>
            <a:endParaRPr lang="en-US" altLang="da-DK" sz="1800">
              <a:latin typeface="Arial" panose="020B0604020202020204" pitchFamily="34" charset="0"/>
            </a:endParaRPr>
          </a:p>
        </p:txBody>
      </p:sp>
      <p:sp>
        <p:nvSpPr>
          <p:cNvPr id="36870" name="AutoShape 7">
            <a:extLst>
              <a:ext uri="{FF2B5EF4-FFF2-40B4-BE49-F238E27FC236}">
                <a16:creationId xmlns:a16="http://schemas.microsoft.com/office/drawing/2014/main" id="{F3909C06-B90E-408E-97D0-23FC79869006}"/>
              </a:ext>
            </a:extLst>
          </p:cNvPr>
          <p:cNvSpPr>
            <a:spLocks noChangeArrowheads="1"/>
          </p:cNvSpPr>
          <p:nvPr/>
        </p:nvSpPr>
        <p:spPr bwMode="auto">
          <a:xfrm>
            <a:off x="4885960" y="2577238"/>
            <a:ext cx="1206123" cy="625268"/>
          </a:xfrm>
          <a:prstGeom prst="wedgeRoundRectCallout">
            <a:avLst>
              <a:gd name="adj1" fmla="val -48500"/>
              <a:gd name="adj2" fmla="val 78907"/>
              <a:gd name="adj3" fmla="val 16667"/>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spcBef>
                <a:spcPct val="0"/>
              </a:spcBef>
              <a:buFontTx/>
              <a:buNone/>
            </a:pPr>
            <a:r>
              <a:rPr lang="en-US" altLang="da-DK" sz="1600">
                <a:latin typeface="Arial" panose="020B0604020202020204" pitchFamily="34" charset="0"/>
              </a:rPr>
              <a:t>I try this </a:t>
            </a:r>
          </a:p>
          <a:p>
            <a:pPr>
              <a:spcBef>
                <a:spcPct val="0"/>
              </a:spcBef>
              <a:buFontTx/>
              <a:buNone/>
            </a:pPr>
            <a:r>
              <a:rPr lang="en-US" altLang="da-DK" sz="1600">
                <a:latin typeface="Arial" panose="020B0604020202020204" pitchFamily="34" charset="0"/>
              </a:rPr>
              <a:t>because ...</a:t>
            </a:r>
          </a:p>
        </p:txBody>
      </p:sp>
      <p:sp>
        <p:nvSpPr>
          <p:cNvPr id="36871" name="AutoShape 8">
            <a:extLst>
              <a:ext uri="{FF2B5EF4-FFF2-40B4-BE49-F238E27FC236}">
                <a16:creationId xmlns:a16="http://schemas.microsoft.com/office/drawing/2014/main" id="{1BC6295F-6A4A-46E8-AFB7-46DED754D3D7}"/>
              </a:ext>
            </a:extLst>
          </p:cNvPr>
          <p:cNvSpPr>
            <a:spLocks noChangeArrowheads="1"/>
          </p:cNvSpPr>
          <p:nvPr/>
        </p:nvSpPr>
        <p:spPr bwMode="auto">
          <a:xfrm>
            <a:off x="7129096" y="2575650"/>
            <a:ext cx="1752036" cy="749618"/>
          </a:xfrm>
          <a:prstGeom prst="cloudCallout">
            <a:avLst>
              <a:gd name="adj1" fmla="val -63435"/>
              <a:gd name="adj2" fmla="val 73431"/>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spcBef>
                <a:spcPct val="0"/>
              </a:spcBef>
              <a:buFontTx/>
              <a:buNone/>
            </a:pPr>
            <a:r>
              <a:rPr lang="en-US" altLang="da-DK" sz="1600">
                <a:latin typeface="Arial" panose="020B0604020202020204" pitchFamily="34" charset="0"/>
              </a:rPr>
              <a:t>User doesn’t</a:t>
            </a:r>
          </a:p>
          <a:p>
            <a:pPr>
              <a:spcBef>
                <a:spcPct val="0"/>
              </a:spcBef>
              <a:buFontTx/>
              <a:buNone/>
            </a:pPr>
            <a:r>
              <a:rPr lang="en-US" altLang="da-DK" sz="1600">
                <a:latin typeface="Arial" panose="020B0604020202020204" pitchFamily="34" charset="0"/>
              </a:rPr>
              <a:t>notice ...</a:t>
            </a:r>
          </a:p>
        </p:txBody>
      </p:sp>
      <p:sp>
        <p:nvSpPr>
          <p:cNvPr id="36872" name="Freeform 9">
            <a:extLst>
              <a:ext uri="{FF2B5EF4-FFF2-40B4-BE49-F238E27FC236}">
                <a16:creationId xmlns:a16="http://schemas.microsoft.com/office/drawing/2014/main" id="{ADABC50C-9EB2-4D22-9429-357D11C36BF5}"/>
              </a:ext>
            </a:extLst>
          </p:cNvPr>
          <p:cNvSpPr>
            <a:spLocks noChangeAspect="1"/>
          </p:cNvSpPr>
          <p:nvPr/>
        </p:nvSpPr>
        <p:spPr bwMode="auto">
          <a:xfrm>
            <a:off x="3604846" y="3483700"/>
            <a:ext cx="3360738" cy="1074738"/>
          </a:xfrm>
          <a:custGeom>
            <a:avLst/>
            <a:gdLst>
              <a:gd name="T0" fmla="*/ 2147483646 w 1764"/>
              <a:gd name="T1" fmla="*/ 0 h 564"/>
              <a:gd name="T2" fmla="*/ 0 w 1764"/>
              <a:gd name="T3" fmla="*/ 2147483646 h 564"/>
              <a:gd name="T4" fmla="*/ 2147483646 w 1764"/>
              <a:gd name="T5" fmla="*/ 2147483646 h 564"/>
              <a:gd name="T6" fmla="*/ 2147483646 w 1764"/>
              <a:gd name="T7" fmla="*/ 2147483646 h 564"/>
              <a:gd name="T8" fmla="*/ 2147483646 w 1764"/>
              <a:gd name="T9" fmla="*/ 0 h 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64" h="564">
                <a:moveTo>
                  <a:pt x="570" y="0"/>
                </a:moveTo>
                <a:lnTo>
                  <a:pt x="0" y="156"/>
                </a:lnTo>
                <a:lnTo>
                  <a:pt x="1244" y="564"/>
                </a:lnTo>
                <a:lnTo>
                  <a:pt x="1764" y="286"/>
                </a:lnTo>
                <a:lnTo>
                  <a:pt x="570" y="0"/>
                </a:lnTo>
                <a:close/>
              </a:path>
            </a:pathLst>
          </a:custGeom>
          <a:solidFill>
            <a:srgbClr val="FFFFCC"/>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73" name="Freeform 10" descr="Dark downward diagonal">
            <a:extLst>
              <a:ext uri="{FF2B5EF4-FFF2-40B4-BE49-F238E27FC236}">
                <a16:creationId xmlns:a16="http://schemas.microsoft.com/office/drawing/2014/main" id="{89D69559-704C-45BA-B5BB-4914AC828E5B}"/>
              </a:ext>
            </a:extLst>
          </p:cNvPr>
          <p:cNvSpPr>
            <a:spLocks noChangeAspect="1"/>
          </p:cNvSpPr>
          <p:nvPr/>
        </p:nvSpPr>
        <p:spPr bwMode="auto">
          <a:xfrm>
            <a:off x="4439872" y="3869463"/>
            <a:ext cx="1152525" cy="368300"/>
          </a:xfrm>
          <a:custGeom>
            <a:avLst/>
            <a:gdLst>
              <a:gd name="T0" fmla="*/ 2147483646 w 1200"/>
              <a:gd name="T1" fmla="*/ 0 h 384"/>
              <a:gd name="T2" fmla="*/ 0 w 1200"/>
              <a:gd name="T3" fmla="*/ 2147483646 h 384"/>
              <a:gd name="T4" fmla="*/ 2147483646 w 1200"/>
              <a:gd name="T5" fmla="*/ 2147483646 h 384"/>
              <a:gd name="T6" fmla="*/ 2147483646 w 1200"/>
              <a:gd name="T7" fmla="*/ 2147483646 h 384"/>
              <a:gd name="T8" fmla="*/ 2147483646 w 1200"/>
              <a:gd name="T9" fmla="*/ 0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 h="384">
                <a:moveTo>
                  <a:pt x="336" y="0"/>
                </a:moveTo>
                <a:lnTo>
                  <a:pt x="0" y="120"/>
                </a:lnTo>
                <a:lnTo>
                  <a:pt x="840" y="384"/>
                </a:lnTo>
                <a:lnTo>
                  <a:pt x="1200" y="240"/>
                </a:lnTo>
                <a:lnTo>
                  <a:pt x="336" y="0"/>
                </a:lnTo>
                <a:close/>
              </a:path>
            </a:pathLst>
          </a:custGeom>
          <a:pattFill prst="dkDnDiag">
            <a:fgClr>
              <a:srgbClr val="000000"/>
            </a:fgClr>
            <a:bgClr>
              <a:srgbClr val="FFFFFF"/>
            </a:bgClr>
          </a:patt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74" name="Freeform 11">
            <a:extLst>
              <a:ext uri="{FF2B5EF4-FFF2-40B4-BE49-F238E27FC236}">
                <a16:creationId xmlns:a16="http://schemas.microsoft.com/office/drawing/2014/main" id="{2A32E9A7-15BB-482A-92CC-D30D34657853}"/>
              </a:ext>
            </a:extLst>
          </p:cNvPr>
          <p:cNvSpPr>
            <a:spLocks noChangeAspect="1"/>
          </p:cNvSpPr>
          <p:nvPr/>
        </p:nvSpPr>
        <p:spPr bwMode="auto">
          <a:xfrm>
            <a:off x="5055822" y="3315426"/>
            <a:ext cx="893763" cy="696913"/>
          </a:xfrm>
          <a:custGeom>
            <a:avLst/>
            <a:gdLst>
              <a:gd name="T0" fmla="*/ 0 w 930"/>
              <a:gd name="T1" fmla="*/ 2147483646 h 726"/>
              <a:gd name="T2" fmla="*/ 2147483646 w 930"/>
              <a:gd name="T3" fmla="*/ 0 h 726"/>
              <a:gd name="T4" fmla="*/ 2147483646 w 930"/>
              <a:gd name="T5" fmla="*/ 2147483646 h 726"/>
              <a:gd name="T6" fmla="*/ 2147483646 w 930"/>
              <a:gd name="T7" fmla="*/ 2147483646 h 726"/>
              <a:gd name="T8" fmla="*/ 2147483646 w 930"/>
              <a:gd name="T9" fmla="*/ 2147483646 h 726"/>
              <a:gd name="T10" fmla="*/ 2147483646 w 930"/>
              <a:gd name="T11" fmla="*/ 2147483646 h 726"/>
              <a:gd name="T12" fmla="*/ 2147483646 w 930"/>
              <a:gd name="T13" fmla="*/ 2147483646 h 726"/>
              <a:gd name="T14" fmla="*/ 2147483646 w 930"/>
              <a:gd name="T15" fmla="*/ 2147483646 h 7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0" h="726">
                <a:moveTo>
                  <a:pt x="0" y="36"/>
                </a:moveTo>
                <a:cubicBezTo>
                  <a:pt x="61" y="30"/>
                  <a:pt x="366" y="0"/>
                  <a:pt x="366" y="0"/>
                </a:cubicBezTo>
                <a:cubicBezTo>
                  <a:pt x="421" y="0"/>
                  <a:pt x="467" y="0"/>
                  <a:pt x="517" y="18"/>
                </a:cubicBezTo>
                <a:lnTo>
                  <a:pt x="843" y="102"/>
                </a:lnTo>
                <a:cubicBezTo>
                  <a:pt x="893" y="126"/>
                  <a:pt x="913" y="144"/>
                  <a:pt x="918" y="204"/>
                </a:cubicBezTo>
                <a:lnTo>
                  <a:pt x="930" y="456"/>
                </a:lnTo>
                <a:cubicBezTo>
                  <a:pt x="920" y="504"/>
                  <a:pt x="912" y="546"/>
                  <a:pt x="882" y="576"/>
                </a:cubicBezTo>
                <a:lnTo>
                  <a:pt x="567" y="726"/>
                </a:lnTo>
              </a:path>
            </a:pathLst>
          </a:custGeom>
          <a:solidFill>
            <a:srgbClr val="99CC00"/>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75" name="Freeform 12">
            <a:extLst>
              <a:ext uri="{FF2B5EF4-FFF2-40B4-BE49-F238E27FC236}">
                <a16:creationId xmlns:a16="http://schemas.microsoft.com/office/drawing/2014/main" id="{76328311-4F13-4E5D-88EA-0DDF296915FE}"/>
              </a:ext>
            </a:extLst>
          </p:cNvPr>
          <p:cNvSpPr>
            <a:spLocks noChangeAspect="1"/>
          </p:cNvSpPr>
          <p:nvPr/>
        </p:nvSpPr>
        <p:spPr bwMode="auto">
          <a:xfrm>
            <a:off x="4987559" y="3355113"/>
            <a:ext cx="596900" cy="635000"/>
          </a:xfrm>
          <a:custGeom>
            <a:avLst/>
            <a:gdLst>
              <a:gd name="T0" fmla="*/ 2147483646 w 654"/>
              <a:gd name="T1" fmla="*/ 2147483646 h 696"/>
              <a:gd name="T2" fmla="*/ 2147483646 w 654"/>
              <a:gd name="T3" fmla="*/ 2147483646 h 696"/>
              <a:gd name="T4" fmla="*/ 2147483646 w 654"/>
              <a:gd name="T5" fmla="*/ 2147483646 h 696"/>
              <a:gd name="T6" fmla="*/ 2147483646 w 654"/>
              <a:gd name="T7" fmla="*/ 2147483646 h 696"/>
              <a:gd name="T8" fmla="*/ 2147483646 w 654"/>
              <a:gd name="T9" fmla="*/ 2147483646 h 696"/>
              <a:gd name="T10" fmla="*/ 2147483646 w 654"/>
              <a:gd name="T11" fmla="*/ 2147483646 h 696"/>
              <a:gd name="T12" fmla="*/ 2147483646 w 654"/>
              <a:gd name="T13" fmla="*/ 2147483646 h 696"/>
              <a:gd name="T14" fmla="*/ 2147483646 w 654"/>
              <a:gd name="T15" fmla="*/ 2147483646 h 696"/>
              <a:gd name="T16" fmla="*/ 2147483646 w 654"/>
              <a:gd name="T17" fmla="*/ 2147483646 h 6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4" h="696">
                <a:moveTo>
                  <a:pt x="17" y="390"/>
                </a:moveTo>
                <a:lnTo>
                  <a:pt x="7" y="90"/>
                </a:lnTo>
                <a:cubicBezTo>
                  <a:pt x="16" y="16"/>
                  <a:pt x="32" y="0"/>
                  <a:pt x="92" y="6"/>
                </a:cubicBezTo>
                <a:lnTo>
                  <a:pt x="591" y="114"/>
                </a:lnTo>
                <a:cubicBezTo>
                  <a:pt x="651" y="143"/>
                  <a:pt x="649" y="180"/>
                  <a:pt x="654" y="246"/>
                </a:cubicBezTo>
                <a:lnTo>
                  <a:pt x="654" y="594"/>
                </a:lnTo>
                <a:cubicBezTo>
                  <a:pt x="644" y="666"/>
                  <a:pt x="639" y="690"/>
                  <a:pt x="589" y="696"/>
                </a:cubicBezTo>
                <a:lnTo>
                  <a:pt x="75" y="546"/>
                </a:lnTo>
                <a:cubicBezTo>
                  <a:pt x="0" y="522"/>
                  <a:pt x="20" y="468"/>
                  <a:pt x="17" y="390"/>
                </a:cubicBezTo>
                <a:close/>
              </a:path>
            </a:pathLst>
          </a:custGeom>
          <a:solidFill>
            <a:srgbClr val="FFFFFF"/>
          </a:soli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nvGrpSpPr>
          <p:cNvPr id="36876" name="Group 13">
            <a:extLst>
              <a:ext uri="{FF2B5EF4-FFF2-40B4-BE49-F238E27FC236}">
                <a16:creationId xmlns:a16="http://schemas.microsoft.com/office/drawing/2014/main" id="{8B440F97-16F9-4AD4-8949-C609713C5AD6}"/>
              </a:ext>
            </a:extLst>
          </p:cNvPr>
          <p:cNvGrpSpPr>
            <a:grpSpLocks noChangeAspect="1"/>
          </p:cNvGrpSpPr>
          <p:nvPr/>
        </p:nvGrpSpPr>
        <p:grpSpPr bwMode="auto">
          <a:xfrm>
            <a:off x="5690822" y="3426551"/>
            <a:ext cx="1362075" cy="1717675"/>
            <a:chOff x="4065" y="954"/>
            <a:chExt cx="715" cy="901"/>
          </a:xfrm>
        </p:grpSpPr>
        <p:sp>
          <p:nvSpPr>
            <p:cNvPr id="36897" name="Freeform 14">
              <a:extLst>
                <a:ext uri="{FF2B5EF4-FFF2-40B4-BE49-F238E27FC236}">
                  <a16:creationId xmlns:a16="http://schemas.microsoft.com/office/drawing/2014/main" id="{49456426-E6B5-4DBE-9408-9579E5554BA6}"/>
                </a:ext>
              </a:extLst>
            </p:cNvPr>
            <p:cNvSpPr>
              <a:spLocks noChangeAspect="1"/>
            </p:cNvSpPr>
            <p:nvPr/>
          </p:nvSpPr>
          <p:spPr bwMode="auto">
            <a:xfrm>
              <a:off x="4065" y="1264"/>
              <a:ext cx="428" cy="169"/>
            </a:xfrm>
            <a:custGeom>
              <a:avLst/>
              <a:gdLst>
                <a:gd name="T0" fmla="*/ 151 w 435"/>
                <a:gd name="T1" fmla="*/ 0 h 171"/>
                <a:gd name="T2" fmla="*/ 0 w 435"/>
                <a:gd name="T3" fmla="*/ 82 h 171"/>
                <a:gd name="T4" fmla="*/ 262 w 435"/>
                <a:gd name="T5" fmla="*/ 165 h 171"/>
                <a:gd name="T6" fmla="*/ 414 w 435"/>
                <a:gd name="T7" fmla="*/ 81 h 171"/>
                <a:gd name="T8" fmla="*/ 151 w 435"/>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171">
                  <a:moveTo>
                    <a:pt x="159" y="0"/>
                  </a:moveTo>
                  <a:lnTo>
                    <a:pt x="0" y="85"/>
                  </a:lnTo>
                  <a:lnTo>
                    <a:pt x="274" y="171"/>
                  </a:lnTo>
                  <a:lnTo>
                    <a:pt x="435" y="84"/>
                  </a:lnTo>
                  <a:lnTo>
                    <a:pt x="159" y="0"/>
                  </a:lnTo>
                  <a:close/>
                </a:path>
              </a:pathLst>
            </a:custGeom>
            <a:solidFill>
              <a:schemeClr val="bg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8" name="Freeform 15">
              <a:extLst>
                <a:ext uri="{FF2B5EF4-FFF2-40B4-BE49-F238E27FC236}">
                  <a16:creationId xmlns:a16="http://schemas.microsoft.com/office/drawing/2014/main" id="{DAF5FA80-5DAF-491D-96C2-D8D36238A1A7}"/>
                </a:ext>
              </a:extLst>
            </p:cNvPr>
            <p:cNvSpPr>
              <a:spLocks noChangeAspect="1"/>
            </p:cNvSpPr>
            <p:nvPr/>
          </p:nvSpPr>
          <p:spPr bwMode="auto">
            <a:xfrm>
              <a:off x="4135" y="1377"/>
              <a:ext cx="121" cy="98"/>
            </a:xfrm>
            <a:custGeom>
              <a:avLst/>
              <a:gdLst>
                <a:gd name="T0" fmla="*/ 70 w 123"/>
                <a:gd name="T1" fmla="*/ 20 h 99"/>
                <a:gd name="T2" fmla="*/ 30 w 123"/>
                <a:gd name="T3" fmla="*/ 6 h 99"/>
                <a:gd name="T4" fmla="*/ 19 w 123"/>
                <a:gd name="T5" fmla="*/ 65 h 99"/>
                <a:gd name="T6" fmla="*/ 92 w 123"/>
                <a:gd name="T7" fmla="*/ 96 h 99"/>
                <a:gd name="T8" fmla="*/ 117 w 123"/>
                <a:gd name="T9" fmla="*/ 44 h 99"/>
                <a:gd name="T10" fmla="*/ 80 w 123"/>
                <a:gd name="T11" fmla="*/ 0 h 99"/>
                <a:gd name="T12" fmla="*/ 70 w 123"/>
                <a:gd name="T13" fmla="*/ 2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99">
                  <a:moveTo>
                    <a:pt x="73" y="20"/>
                  </a:moveTo>
                  <a:cubicBezTo>
                    <a:pt x="52" y="20"/>
                    <a:pt x="61" y="18"/>
                    <a:pt x="33" y="6"/>
                  </a:cubicBezTo>
                  <a:cubicBezTo>
                    <a:pt x="23" y="17"/>
                    <a:pt x="0" y="39"/>
                    <a:pt x="19" y="68"/>
                  </a:cubicBezTo>
                  <a:cubicBezTo>
                    <a:pt x="58" y="90"/>
                    <a:pt x="50" y="91"/>
                    <a:pt x="98" y="99"/>
                  </a:cubicBezTo>
                  <a:cubicBezTo>
                    <a:pt x="112" y="81"/>
                    <a:pt x="115" y="71"/>
                    <a:pt x="123" y="44"/>
                  </a:cubicBezTo>
                  <a:cubicBezTo>
                    <a:pt x="121" y="32"/>
                    <a:pt x="97" y="26"/>
                    <a:pt x="83" y="0"/>
                  </a:cubicBezTo>
                  <a:cubicBezTo>
                    <a:pt x="73" y="10"/>
                    <a:pt x="75" y="16"/>
                    <a:pt x="73" y="20"/>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9" name="Freeform 16">
              <a:extLst>
                <a:ext uri="{FF2B5EF4-FFF2-40B4-BE49-F238E27FC236}">
                  <a16:creationId xmlns:a16="http://schemas.microsoft.com/office/drawing/2014/main" id="{2F4EAF6E-4FA8-4B91-9AC9-18E5097B40AF}"/>
                </a:ext>
              </a:extLst>
            </p:cNvPr>
            <p:cNvSpPr>
              <a:spLocks noChangeAspect="1"/>
            </p:cNvSpPr>
            <p:nvPr/>
          </p:nvSpPr>
          <p:spPr bwMode="auto">
            <a:xfrm>
              <a:off x="4415" y="972"/>
              <a:ext cx="210" cy="290"/>
            </a:xfrm>
            <a:custGeom>
              <a:avLst/>
              <a:gdLst>
                <a:gd name="T0" fmla="*/ 106 w 280"/>
                <a:gd name="T1" fmla="*/ 34 h 334"/>
                <a:gd name="T2" fmla="*/ 107 w 280"/>
                <a:gd name="T3" fmla="*/ 122 h 334"/>
                <a:gd name="T4" fmla="*/ 87 w 280"/>
                <a:gd name="T5" fmla="*/ 195 h 334"/>
                <a:gd name="T6" fmla="*/ 45 w 280"/>
                <a:gd name="T7" fmla="*/ 214 h 334"/>
                <a:gd name="T8" fmla="*/ 18 w 280"/>
                <a:gd name="T9" fmla="*/ 163 h 334"/>
                <a:gd name="T10" fmla="*/ 26 w 280"/>
                <a:gd name="T11" fmla="*/ 26 h 334"/>
                <a:gd name="T12" fmla="*/ 106 w 280"/>
                <a:gd name="T13" fmla="*/ 34 h 3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0" h="334">
                  <a:moveTo>
                    <a:pt x="250" y="52"/>
                  </a:moveTo>
                  <a:cubicBezTo>
                    <a:pt x="280" y="79"/>
                    <a:pt x="280" y="159"/>
                    <a:pt x="253" y="186"/>
                  </a:cubicBezTo>
                  <a:cubicBezTo>
                    <a:pt x="220" y="220"/>
                    <a:pt x="240" y="289"/>
                    <a:pt x="206" y="298"/>
                  </a:cubicBezTo>
                  <a:cubicBezTo>
                    <a:pt x="181" y="322"/>
                    <a:pt x="134" y="334"/>
                    <a:pt x="107" y="326"/>
                  </a:cubicBezTo>
                  <a:cubicBezTo>
                    <a:pt x="107" y="278"/>
                    <a:pt x="62" y="293"/>
                    <a:pt x="42" y="250"/>
                  </a:cubicBezTo>
                  <a:cubicBezTo>
                    <a:pt x="24" y="205"/>
                    <a:pt x="0" y="112"/>
                    <a:pt x="61" y="40"/>
                  </a:cubicBezTo>
                  <a:cubicBezTo>
                    <a:pt x="95" y="2"/>
                    <a:pt x="191" y="0"/>
                    <a:pt x="250" y="52"/>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900" name="Freeform 17">
              <a:extLst>
                <a:ext uri="{FF2B5EF4-FFF2-40B4-BE49-F238E27FC236}">
                  <a16:creationId xmlns:a16="http://schemas.microsoft.com/office/drawing/2014/main" id="{FA30E448-1235-4437-B197-BFC863AE1EDD}"/>
                </a:ext>
              </a:extLst>
            </p:cNvPr>
            <p:cNvSpPr>
              <a:spLocks noChangeAspect="1"/>
            </p:cNvSpPr>
            <p:nvPr/>
          </p:nvSpPr>
          <p:spPr bwMode="auto">
            <a:xfrm>
              <a:off x="4282" y="1259"/>
              <a:ext cx="110" cy="74"/>
            </a:xfrm>
            <a:custGeom>
              <a:avLst/>
              <a:gdLst>
                <a:gd name="T0" fmla="*/ 43 w 112"/>
                <a:gd name="T1" fmla="*/ 49 h 75"/>
                <a:gd name="T2" fmla="*/ 0 w 112"/>
                <a:gd name="T3" fmla="*/ 37 h 75"/>
                <a:gd name="T4" fmla="*/ 57 w 112"/>
                <a:gd name="T5" fmla="*/ 8 h 75"/>
                <a:gd name="T6" fmla="*/ 106 w 112"/>
                <a:gd name="T7" fmla="*/ 19 h 75"/>
                <a:gd name="T8" fmla="*/ 84 w 112"/>
                <a:gd name="T9" fmla="*/ 72 h 75"/>
                <a:gd name="T10" fmla="*/ 16 w 112"/>
                <a:gd name="T11" fmla="*/ 61 h 75"/>
                <a:gd name="T12" fmla="*/ 43 w 112"/>
                <a:gd name="T13" fmla="*/ 49 h 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75">
                  <a:moveTo>
                    <a:pt x="46" y="52"/>
                  </a:moveTo>
                  <a:cubicBezTo>
                    <a:pt x="31" y="37"/>
                    <a:pt x="28" y="49"/>
                    <a:pt x="0" y="38"/>
                  </a:cubicBezTo>
                  <a:cubicBezTo>
                    <a:pt x="1" y="23"/>
                    <a:pt x="26" y="15"/>
                    <a:pt x="60" y="8"/>
                  </a:cubicBezTo>
                  <a:cubicBezTo>
                    <a:pt x="90" y="12"/>
                    <a:pt x="66" y="0"/>
                    <a:pt x="112" y="19"/>
                  </a:cubicBezTo>
                  <a:cubicBezTo>
                    <a:pt x="109" y="41"/>
                    <a:pt x="104" y="50"/>
                    <a:pt x="90" y="75"/>
                  </a:cubicBezTo>
                  <a:cubicBezTo>
                    <a:pt x="68" y="66"/>
                    <a:pt x="44" y="55"/>
                    <a:pt x="16" y="64"/>
                  </a:cubicBezTo>
                  <a:cubicBezTo>
                    <a:pt x="16" y="49"/>
                    <a:pt x="44" y="57"/>
                    <a:pt x="46" y="52"/>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901" name="Freeform 18">
              <a:extLst>
                <a:ext uri="{FF2B5EF4-FFF2-40B4-BE49-F238E27FC236}">
                  <a16:creationId xmlns:a16="http://schemas.microsoft.com/office/drawing/2014/main" id="{DE2A3826-9A0C-4715-BFC3-574291099BAB}"/>
                </a:ext>
              </a:extLst>
            </p:cNvPr>
            <p:cNvSpPr>
              <a:spLocks noChangeAspect="1"/>
            </p:cNvSpPr>
            <p:nvPr/>
          </p:nvSpPr>
          <p:spPr bwMode="auto">
            <a:xfrm>
              <a:off x="4366" y="1277"/>
              <a:ext cx="219" cy="105"/>
            </a:xfrm>
            <a:custGeom>
              <a:avLst/>
              <a:gdLst>
                <a:gd name="T0" fmla="*/ 213 w 222"/>
                <a:gd name="T1" fmla="*/ 87 h 107"/>
                <a:gd name="T2" fmla="*/ 123 w 222"/>
                <a:gd name="T3" fmla="*/ 95 h 107"/>
                <a:gd name="T4" fmla="*/ 2 w 222"/>
                <a:gd name="T5" fmla="*/ 53 h 107"/>
                <a:gd name="T6" fmla="*/ 30 w 222"/>
                <a:gd name="T7" fmla="*/ 0 h 107"/>
                <a:gd name="T8" fmla="*/ 131 w 222"/>
                <a:gd name="T9" fmla="*/ 9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107">
                  <a:moveTo>
                    <a:pt x="222" y="93"/>
                  </a:moveTo>
                  <a:cubicBezTo>
                    <a:pt x="207" y="94"/>
                    <a:pt x="166" y="107"/>
                    <a:pt x="129" y="101"/>
                  </a:cubicBezTo>
                  <a:cubicBezTo>
                    <a:pt x="85" y="95"/>
                    <a:pt x="45" y="90"/>
                    <a:pt x="2" y="56"/>
                  </a:cubicBezTo>
                  <a:cubicBezTo>
                    <a:pt x="8" y="22"/>
                    <a:pt x="0" y="15"/>
                    <a:pt x="30" y="0"/>
                  </a:cubicBezTo>
                  <a:cubicBezTo>
                    <a:pt x="93" y="18"/>
                    <a:pt x="118" y="3"/>
                    <a:pt x="137" y="9"/>
                  </a:cubicBezTo>
                </a:path>
              </a:pathLst>
            </a:custGeom>
            <a:solidFill>
              <a:schemeClr val="accent2"/>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902" name="Freeform 19">
              <a:extLst>
                <a:ext uri="{FF2B5EF4-FFF2-40B4-BE49-F238E27FC236}">
                  <a16:creationId xmlns:a16="http://schemas.microsoft.com/office/drawing/2014/main" id="{93E10068-EC32-46A0-91E8-39F7C2FF27E4}"/>
                </a:ext>
              </a:extLst>
            </p:cNvPr>
            <p:cNvSpPr>
              <a:spLocks noChangeAspect="1"/>
            </p:cNvSpPr>
            <p:nvPr/>
          </p:nvSpPr>
          <p:spPr bwMode="auto">
            <a:xfrm>
              <a:off x="4221" y="1199"/>
              <a:ext cx="559" cy="656"/>
            </a:xfrm>
            <a:custGeom>
              <a:avLst/>
              <a:gdLst>
                <a:gd name="T0" fmla="*/ 7 w 568"/>
                <a:gd name="T1" fmla="*/ 427 h 666"/>
                <a:gd name="T2" fmla="*/ 237 w 568"/>
                <a:gd name="T3" fmla="*/ 396 h 666"/>
                <a:gd name="T4" fmla="*/ 237 w 568"/>
                <a:gd name="T5" fmla="*/ 289 h 666"/>
                <a:gd name="T6" fmla="*/ 258 w 568"/>
                <a:gd name="T7" fmla="*/ 204 h 666"/>
                <a:gd name="T8" fmla="*/ 222 w 568"/>
                <a:gd name="T9" fmla="*/ 335 h 666"/>
                <a:gd name="T10" fmla="*/ 135 w 568"/>
                <a:gd name="T11" fmla="*/ 343 h 666"/>
                <a:gd name="T12" fmla="*/ 0 w 568"/>
                <a:gd name="T13" fmla="*/ 269 h 666"/>
                <a:gd name="T14" fmla="*/ 33 w 568"/>
                <a:gd name="T15" fmla="*/ 222 h 666"/>
                <a:gd name="T16" fmla="*/ 143 w 568"/>
                <a:gd name="T17" fmla="*/ 254 h 666"/>
                <a:gd name="T18" fmla="*/ 183 w 568"/>
                <a:gd name="T19" fmla="*/ 115 h 666"/>
                <a:gd name="T20" fmla="*/ 246 w 568"/>
                <a:gd name="T21" fmla="*/ 44 h 666"/>
                <a:gd name="T22" fmla="*/ 449 w 568"/>
                <a:gd name="T23" fmla="*/ 57 h 666"/>
                <a:gd name="T24" fmla="*/ 470 w 568"/>
                <a:gd name="T25" fmla="*/ 309 h 666"/>
                <a:gd name="T26" fmla="*/ 494 w 568"/>
                <a:gd name="T27" fmla="*/ 548 h 666"/>
                <a:gd name="T28" fmla="*/ 122 w 568"/>
                <a:gd name="T29" fmla="*/ 599 h 6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8" h="666">
                  <a:moveTo>
                    <a:pt x="7" y="448"/>
                  </a:moveTo>
                  <a:cubicBezTo>
                    <a:pt x="48" y="442"/>
                    <a:pt x="209" y="438"/>
                    <a:pt x="249" y="414"/>
                  </a:cubicBezTo>
                  <a:cubicBezTo>
                    <a:pt x="290" y="390"/>
                    <a:pt x="246" y="335"/>
                    <a:pt x="249" y="302"/>
                  </a:cubicBezTo>
                  <a:cubicBezTo>
                    <a:pt x="253" y="268"/>
                    <a:pt x="272" y="205"/>
                    <a:pt x="270" y="213"/>
                  </a:cubicBezTo>
                  <a:cubicBezTo>
                    <a:pt x="263" y="269"/>
                    <a:pt x="256" y="326"/>
                    <a:pt x="234" y="350"/>
                  </a:cubicBezTo>
                  <a:cubicBezTo>
                    <a:pt x="212" y="373"/>
                    <a:pt x="180" y="370"/>
                    <a:pt x="141" y="358"/>
                  </a:cubicBezTo>
                  <a:cubicBezTo>
                    <a:pt x="97" y="352"/>
                    <a:pt x="43" y="315"/>
                    <a:pt x="0" y="281"/>
                  </a:cubicBezTo>
                  <a:cubicBezTo>
                    <a:pt x="6" y="247"/>
                    <a:pt x="6" y="246"/>
                    <a:pt x="36" y="231"/>
                  </a:cubicBezTo>
                  <a:cubicBezTo>
                    <a:pt x="99" y="249"/>
                    <a:pt x="112" y="294"/>
                    <a:pt x="149" y="266"/>
                  </a:cubicBezTo>
                  <a:cubicBezTo>
                    <a:pt x="188" y="238"/>
                    <a:pt x="172" y="158"/>
                    <a:pt x="192" y="121"/>
                  </a:cubicBezTo>
                  <a:cubicBezTo>
                    <a:pt x="211" y="81"/>
                    <a:pt x="214" y="72"/>
                    <a:pt x="258" y="47"/>
                  </a:cubicBezTo>
                  <a:cubicBezTo>
                    <a:pt x="298" y="26"/>
                    <a:pt x="413" y="0"/>
                    <a:pt x="470" y="60"/>
                  </a:cubicBezTo>
                  <a:cubicBezTo>
                    <a:pt x="486" y="128"/>
                    <a:pt x="486" y="239"/>
                    <a:pt x="494" y="324"/>
                  </a:cubicBezTo>
                  <a:cubicBezTo>
                    <a:pt x="502" y="409"/>
                    <a:pt x="568" y="488"/>
                    <a:pt x="518" y="573"/>
                  </a:cubicBezTo>
                  <a:cubicBezTo>
                    <a:pt x="461" y="666"/>
                    <a:pt x="197" y="615"/>
                    <a:pt x="128" y="626"/>
                  </a:cubicBezTo>
                </a:path>
              </a:pathLst>
            </a:custGeom>
            <a:solidFill>
              <a:schemeClr val="accent2"/>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903" name="Freeform 20">
              <a:extLst>
                <a:ext uri="{FF2B5EF4-FFF2-40B4-BE49-F238E27FC236}">
                  <a16:creationId xmlns:a16="http://schemas.microsoft.com/office/drawing/2014/main" id="{378E40B4-4F37-497F-BF12-A85E76AC04F1}"/>
                </a:ext>
              </a:extLst>
            </p:cNvPr>
            <p:cNvSpPr>
              <a:spLocks noChangeAspect="1"/>
            </p:cNvSpPr>
            <p:nvPr/>
          </p:nvSpPr>
          <p:spPr bwMode="auto">
            <a:xfrm>
              <a:off x="4264" y="1275"/>
              <a:ext cx="89" cy="49"/>
            </a:xfrm>
            <a:custGeom>
              <a:avLst/>
              <a:gdLst>
                <a:gd name="T0" fmla="*/ 0 w 90"/>
                <a:gd name="T1" fmla="*/ 47 h 50"/>
                <a:gd name="T2" fmla="*/ 87 w 90"/>
                <a:gd name="T3" fmla="*/ 0 h 50"/>
                <a:gd name="T4" fmla="*/ 0 60000 65536"/>
                <a:gd name="T5" fmla="*/ 0 60000 65536"/>
              </a:gdLst>
              <a:ahLst/>
              <a:cxnLst>
                <a:cxn ang="T4">
                  <a:pos x="T0" y="T1"/>
                </a:cxn>
                <a:cxn ang="T5">
                  <a:pos x="T2" y="T3"/>
                </a:cxn>
              </a:cxnLst>
              <a:rect l="0" t="0" r="r" b="b"/>
              <a:pathLst>
                <a:path w="90" h="50">
                  <a:moveTo>
                    <a:pt x="0" y="50"/>
                  </a:moveTo>
                  <a:lnTo>
                    <a:pt x="9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904" name="Freeform 21">
              <a:extLst>
                <a:ext uri="{FF2B5EF4-FFF2-40B4-BE49-F238E27FC236}">
                  <a16:creationId xmlns:a16="http://schemas.microsoft.com/office/drawing/2014/main" id="{CBBC3890-B5BB-4CB2-8D36-A974948CDA42}"/>
                </a:ext>
              </a:extLst>
            </p:cNvPr>
            <p:cNvSpPr>
              <a:spLocks noChangeAspect="1"/>
            </p:cNvSpPr>
            <p:nvPr/>
          </p:nvSpPr>
          <p:spPr bwMode="auto">
            <a:xfrm>
              <a:off x="4399" y="954"/>
              <a:ext cx="264" cy="258"/>
            </a:xfrm>
            <a:custGeom>
              <a:avLst/>
              <a:gdLst>
                <a:gd name="T0" fmla="*/ 168 w 303"/>
                <a:gd name="T1" fmla="*/ 32 h 296"/>
                <a:gd name="T2" fmla="*/ 193 w 303"/>
                <a:gd name="T3" fmla="*/ 87 h 296"/>
                <a:gd name="T4" fmla="*/ 186 w 303"/>
                <a:gd name="T5" fmla="*/ 177 h 296"/>
                <a:gd name="T6" fmla="*/ 121 w 303"/>
                <a:gd name="T7" fmla="*/ 187 h 296"/>
                <a:gd name="T8" fmla="*/ 73 w 303"/>
                <a:gd name="T9" fmla="*/ 187 h 296"/>
                <a:gd name="T10" fmla="*/ 35 w 303"/>
                <a:gd name="T11" fmla="*/ 126 h 296"/>
                <a:gd name="T12" fmla="*/ 2 w 303"/>
                <a:gd name="T13" fmla="*/ 110 h 296"/>
                <a:gd name="T14" fmla="*/ 29 w 303"/>
                <a:gd name="T15" fmla="*/ 33 h 296"/>
                <a:gd name="T16" fmla="*/ 95 w 303"/>
                <a:gd name="T17" fmla="*/ 3 h 296"/>
                <a:gd name="T18" fmla="*/ 139 w 303"/>
                <a:gd name="T19" fmla="*/ 8 h 296"/>
                <a:gd name="T20" fmla="*/ 168 w 303"/>
                <a:gd name="T21" fmla="*/ 32 h 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3" h="296">
                  <a:moveTo>
                    <a:pt x="254" y="48"/>
                  </a:moveTo>
                  <a:cubicBezTo>
                    <a:pt x="268" y="64"/>
                    <a:pt x="286" y="107"/>
                    <a:pt x="293" y="132"/>
                  </a:cubicBezTo>
                  <a:cubicBezTo>
                    <a:pt x="297" y="161"/>
                    <a:pt x="303" y="244"/>
                    <a:pt x="281" y="267"/>
                  </a:cubicBezTo>
                  <a:cubicBezTo>
                    <a:pt x="262" y="296"/>
                    <a:pt x="193" y="282"/>
                    <a:pt x="182" y="282"/>
                  </a:cubicBezTo>
                  <a:cubicBezTo>
                    <a:pt x="151" y="288"/>
                    <a:pt x="129" y="292"/>
                    <a:pt x="110" y="282"/>
                  </a:cubicBezTo>
                  <a:cubicBezTo>
                    <a:pt x="80" y="249"/>
                    <a:pt x="91" y="214"/>
                    <a:pt x="53" y="189"/>
                  </a:cubicBezTo>
                  <a:cubicBezTo>
                    <a:pt x="41" y="171"/>
                    <a:pt x="19" y="176"/>
                    <a:pt x="2" y="165"/>
                  </a:cubicBezTo>
                  <a:cubicBezTo>
                    <a:pt x="0" y="142"/>
                    <a:pt x="21" y="78"/>
                    <a:pt x="44" y="51"/>
                  </a:cubicBezTo>
                  <a:cubicBezTo>
                    <a:pt x="70" y="25"/>
                    <a:pt x="108" y="9"/>
                    <a:pt x="143" y="3"/>
                  </a:cubicBezTo>
                  <a:cubicBezTo>
                    <a:pt x="170" y="0"/>
                    <a:pt x="189" y="5"/>
                    <a:pt x="209" y="12"/>
                  </a:cubicBezTo>
                  <a:lnTo>
                    <a:pt x="254" y="48"/>
                  </a:lnTo>
                  <a:close/>
                </a:path>
              </a:pathLst>
            </a:custGeom>
            <a:solidFill>
              <a:schemeClr val="tx1"/>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sp>
        <p:nvSpPr>
          <p:cNvPr id="36877" name="Freeform 22">
            <a:extLst>
              <a:ext uri="{FF2B5EF4-FFF2-40B4-BE49-F238E27FC236}">
                <a16:creationId xmlns:a16="http://schemas.microsoft.com/office/drawing/2014/main" id="{08FAA30F-65CE-4758-98B8-2A4DD8ED7720}"/>
              </a:ext>
            </a:extLst>
          </p:cNvPr>
          <p:cNvSpPr>
            <a:spLocks noChangeAspect="1"/>
          </p:cNvSpPr>
          <p:nvPr/>
        </p:nvSpPr>
        <p:spPr bwMode="auto">
          <a:xfrm>
            <a:off x="4204921" y="3809139"/>
            <a:ext cx="209550" cy="147637"/>
          </a:xfrm>
          <a:custGeom>
            <a:avLst/>
            <a:gdLst>
              <a:gd name="T0" fmla="*/ 2147483646 w 110"/>
              <a:gd name="T1" fmla="*/ 2147483646 h 77"/>
              <a:gd name="T2" fmla="*/ 2147483646 w 110"/>
              <a:gd name="T3" fmla="*/ 2147483646 h 77"/>
              <a:gd name="T4" fmla="*/ 2147483646 w 110"/>
              <a:gd name="T5" fmla="*/ 2147483646 h 77"/>
              <a:gd name="T6" fmla="*/ 2147483646 w 110"/>
              <a:gd name="T7" fmla="*/ 2147483646 h 77"/>
              <a:gd name="T8" fmla="*/ 0 w 110"/>
              <a:gd name="T9" fmla="*/ 2147483646 h 77"/>
              <a:gd name="T10" fmla="*/ 2147483646 w 110"/>
              <a:gd name="T11" fmla="*/ 2147483646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 h="77">
                <a:moveTo>
                  <a:pt x="51" y="3"/>
                </a:moveTo>
                <a:cubicBezTo>
                  <a:pt x="68" y="3"/>
                  <a:pt x="79" y="0"/>
                  <a:pt x="87" y="9"/>
                </a:cubicBezTo>
                <a:cubicBezTo>
                  <a:pt x="95" y="18"/>
                  <a:pt x="110" y="57"/>
                  <a:pt x="97" y="63"/>
                </a:cubicBezTo>
                <a:cubicBezTo>
                  <a:pt x="66" y="63"/>
                  <a:pt x="64" y="70"/>
                  <a:pt x="24" y="77"/>
                </a:cubicBezTo>
                <a:cubicBezTo>
                  <a:pt x="12" y="62"/>
                  <a:pt x="7" y="46"/>
                  <a:pt x="0" y="25"/>
                </a:cubicBezTo>
                <a:cubicBezTo>
                  <a:pt x="24" y="18"/>
                  <a:pt x="13" y="3"/>
                  <a:pt x="51" y="3"/>
                </a:cubicBezTo>
                <a:close/>
              </a:path>
            </a:pathLst>
          </a:custGeom>
          <a:solidFill>
            <a:srgbClr val="FFCC66"/>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78" name="Freeform 23">
            <a:extLst>
              <a:ext uri="{FF2B5EF4-FFF2-40B4-BE49-F238E27FC236}">
                <a16:creationId xmlns:a16="http://schemas.microsoft.com/office/drawing/2014/main" id="{55B2E41F-7D71-49CE-B78C-3D948A3C9C21}"/>
              </a:ext>
            </a:extLst>
          </p:cNvPr>
          <p:cNvSpPr>
            <a:spLocks noChangeAspect="1"/>
          </p:cNvSpPr>
          <p:nvPr/>
        </p:nvSpPr>
        <p:spPr bwMode="auto">
          <a:xfrm>
            <a:off x="3622310" y="3004275"/>
            <a:ext cx="371475" cy="482600"/>
          </a:xfrm>
          <a:custGeom>
            <a:avLst/>
            <a:gdLst>
              <a:gd name="T0" fmla="*/ 2147483646 w 195"/>
              <a:gd name="T1" fmla="*/ 2147483646 h 253"/>
              <a:gd name="T2" fmla="*/ 2147483646 w 195"/>
              <a:gd name="T3" fmla="*/ 2147483646 h 253"/>
              <a:gd name="T4" fmla="*/ 2147483646 w 195"/>
              <a:gd name="T5" fmla="*/ 2147483646 h 253"/>
              <a:gd name="T6" fmla="*/ 2147483646 w 195"/>
              <a:gd name="T7" fmla="*/ 2147483646 h 253"/>
              <a:gd name="T8" fmla="*/ 2147483646 w 195"/>
              <a:gd name="T9" fmla="*/ 2147483646 h 253"/>
              <a:gd name="T10" fmla="*/ 2147483646 w 195"/>
              <a:gd name="T11" fmla="*/ 2147483646 h 253"/>
              <a:gd name="T12" fmla="*/ 2147483646 w 195"/>
              <a:gd name="T13" fmla="*/ 2147483646 h 253"/>
              <a:gd name="T14" fmla="*/ 2147483646 w 195"/>
              <a:gd name="T15" fmla="*/ 2147483646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5" h="253">
                <a:moveTo>
                  <a:pt x="22" y="48"/>
                </a:moveTo>
                <a:cubicBezTo>
                  <a:pt x="0" y="69"/>
                  <a:pt x="0" y="128"/>
                  <a:pt x="20" y="148"/>
                </a:cubicBezTo>
                <a:cubicBezTo>
                  <a:pt x="44" y="172"/>
                  <a:pt x="29" y="223"/>
                  <a:pt x="55" y="230"/>
                </a:cubicBezTo>
                <a:cubicBezTo>
                  <a:pt x="73" y="247"/>
                  <a:pt x="110" y="253"/>
                  <a:pt x="128" y="250"/>
                </a:cubicBezTo>
                <a:cubicBezTo>
                  <a:pt x="128" y="215"/>
                  <a:pt x="138" y="219"/>
                  <a:pt x="163" y="214"/>
                </a:cubicBezTo>
                <a:cubicBezTo>
                  <a:pt x="189" y="207"/>
                  <a:pt x="185" y="176"/>
                  <a:pt x="195" y="144"/>
                </a:cubicBezTo>
                <a:cubicBezTo>
                  <a:pt x="183" y="110"/>
                  <a:pt x="195" y="69"/>
                  <a:pt x="161" y="40"/>
                </a:cubicBezTo>
                <a:cubicBezTo>
                  <a:pt x="109" y="0"/>
                  <a:pt x="65" y="11"/>
                  <a:pt x="22" y="48"/>
                </a:cubicBezTo>
                <a:close/>
              </a:path>
            </a:pathLst>
          </a:custGeom>
          <a:solidFill>
            <a:srgbClr val="FFCC66"/>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79" name="Freeform 24">
            <a:extLst>
              <a:ext uri="{FF2B5EF4-FFF2-40B4-BE49-F238E27FC236}">
                <a16:creationId xmlns:a16="http://schemas.microsoft.com/office/drawing/2014/main" id="{37AD35E6-B35D-4E25-957B-3CD94D75F84D}"/>
              </a:ext>
            </a:extLst>
          </p:cNvPr>
          <p:cNvSpPr>
            <a:spLocks noChangeAspect="1"/>
          </p:cNvSpPr>
          <p:nvPr/>
        </p:nvSpPr>
        <p:spPr bwMode="auto">
          <a:xfrm>
            <a:off x="4065221" y="3669439"/>
            <a:ext cx="190500" cy="123825"/>
          </a:xfrm>
          <a:custGeom>
            <a:avLst/>
            <a:gdLst>
              <a:gd name="T0" fmla="*/ 2147483646 w 100"/>
              <a:gd name="T1" fmla="*/ 2147483646 h 65"/>
              <a:gd name="T2" fmla="*/ 2147483646 w 100"/>
              <a:gd name="T3" fmla="*/ 2147483646 h 65"/>
              <a:gd name="T4" fmla="*/ 2147483646 w 100"/>
              <a:gd name="T5" fmla="*/ 2147483646 h 65"/>
              <a:gd name="T6" fmla="*/ 2147483646 w 100"/>
              <a:gd name="T7" fmla="*/ 2147483646 h 65"/>
              <a:gd name="T8" fmla="*/ 0 w 100"/>
              <a:gd name="T9" fmla="*/ 2147483646 h 65"/>
              <a:gd name="T10" fmla="*/ 2147483646 w 100"/>
              <a:gd name="T11" fmla="*/ 2147483646 h 65"/>
              <a:gd name="T12" fmla="*/ 2147483646 w 100"/>
              <a:gd name="T13" fmla="*/ 2147483646 h 65"/>
              <a:gd name="T14" fmla="*/ 2147483646 w 100"/>
              <a:gd name="T15" fmla="*/ 2147483646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 h="65">
                <a:moveTo>
                  <a:pt x="64" y="49"/>
                </a:moveTo>
                <a:cubicBezTo>
                  <a:pt x="63" y="44"/>
                  <a:pt x="75" y="44"/>
                  <a:pt x="80" y="41"/>
                </a:cubicBezTo>
                <a:cubicBezTo>
                  <a:pt x="85" y="38"/>
                  <a:pt x="100" y="38"/>
                  <a:pt x="94" y="32"/>
                </a:cubicBezTo>
                <a:cubicBezTo>
                  <a:pt x="93" y="19"/>
                  <a:pt x="72" y="13"/>
                  <a:pt x="44" y="7"/>
                </a:cubicBezTo>
                <a:cubicBezTo>
                  <a:pt x="18" y="10"/>
                  <a:pt x="39" y="0"/>
                  <a:pt x="0" y="16"/>
                </a:cubicBezTo>
                <a:cubicBezTo>
                  <a:pt x="3" y="34"/>
                  <a:pt x="7" y="42"/>
                  <a:pt x="18" y="63"/>
                </a:cubicBezTo>
                <a:cubicBezTo>
                  <a:pt x="37" y="55"/>
                  <a:pt x="58" y="63"/>
                  <a:pt x="82" y="65"/>
                </a:cubicBezTo>
                <a:cubicBezTo>
                  <a:pt x="82" y="52"/>
                  <a:pt x="66" y="53"/>
                  <a:pt x="64" y="49"/>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0" name="Freeform 25">
            <a:extLst>
              <a:ext uri="{FF2B5EF4-FFF2-40B4-BE49-F238E27FC236}">
                <a16:creationId xmlns:a16="http://schemas.microsoft.com/office/drawing/2014/main" id="{FC4217F7-F5FF-4403-983A-68C8DA7BEC91}"/>
              </a:ext>
            </a:extLst>
          </p:cNvPr>
          <p:cNvSpPr>
            <a:spLocks noChangeAspect="1"/>
          </p:cNvSpPr>
          <p:nvPr/>
        </p:nvSpPr>
        <p:spPr bwMode="auto">
          <a:xfrm>
            <a:off x="3754072" y="3698013"/>
            <a:ext cx="354013" cy="171450"/>
          </a:xfrm>
          <a:custGeom>
            <a:avLst/>
            <a:gdLst>
              <a:gd name="T0" fmla="*/ 0 w 186"/>
              <a:gd name="T1" fmla="*/ 2147483646 h 90"/>
              <a:gd name="T2" fmla="*/ 2147483646 w 186"/>
              <a:gd name="T3" fmla="*/ 2147483646 h 90"/>
              <a:gd name="T4" fmla="*/ 2147483646 w 186"/>
              <a:gd name="T5" fmla="*/ 2147483646 h 90"/>
              <a:gd name="T6" fmla="*/ 2147483646 w 186"/>
              <a:gd name="T7" fmla="*/ 0 h 90"/>
              <a:gd name="T8" fmla="*/ 2147483646 w 186"/>
              <a:gd name="T9" fmla="*/ 2147483646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90">
                <a:moveTo>
                  <a:pt x="0" y="78"/>
                </a:moveTo>
                <a:cubicBezTo>
                  <a:pt x="13" y="79"/>
                  <a:pt x="47" y="90"/>
                  <a:pt x="78" y="85"/>
                </a:cubicBezTo>
                <a:cubicBezTo>
                  <a:pt x="115" y="80"/>
                  <a:pt x="138" y="62"/>
                  <a:pt x="184" y="47"/>
                </a:cubicBezTo>
                <a:cubicBezTo>
                  <a:pt x="179" y="19"/>
                  <a:pt x="186" y="13"/>
                  <a:pt x="161" y="0"/>
                </a:cubicBezTo>
                <a:cubicBezTo>
                  <a:pt x="114" y="0"/>
                  <a:pt x="87" y="3"/>
                  <a:pt x="71" y="8"/>
                </a:cubicBezTo>
              </a:path>
            </a:pathLst>
          </a:custGeom>
          <a:solidFill>
            <a:srgbClr val="808080"/>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1" name="Freeform 26">
            <a:extLst>
              <a:ext uri="{FF2B5EF4-FFF2-40B4-BE49-F238E27FC236}">
                <a16:creationId xmlns:a16="http://schemas.microsoft.com/office/drawing/2014/main" id="{54ED1181-449C-4C22-A626-BB07B625250A}"/>
              </a:ext>
            </a:extLst>
          </p:cNvPr>
          <p:cNvSpPr>
            <a:spLocks noChangeAspect="1"/>
          </p:cNvSpPr>
          <p:nvPr/>
        </p:nvSpPr>
        <p:spPr bwMode="auto">
          <a:xfrm>
            <a:off x="3490547" y="3374164"/>
            <a:ext cx="836613" cy="1089025"/>
          </a:xfrm>
          <a:custGeom>
            <a:avLst/>
            <a:gdLst>
              <a:gd name="T0" fmla="*/ 2147483646 w 439"/>
              <a:gd name="T1" fmla="*/ 2147483646 h 572"/>
              <a:gd name="T2" fmla="*/ 2147483646 w 439"/>
              <a:gd name="T3" fmla="*/ 2147483646 h 572"/>
              <a:gd name="T4" fmla="*/ 2147483646 w 439"/>
              <a:gd name="T5" fmla="*/ 2147483646 h 572"/>
              <a:gd name="T6" fmla="*/ 2147483646 w 439"/>
              <a:gd name="T7" fmla="*/ 2147483646 h 572"/>
              <a:gd name="T8" fmla="*/ 2147483646 w 439"/>
              <a:gd name="T9" fmla="*/ 2147483646 h 572"/>
              <a:gd name="T10" fmla="*/ 2147483646 w 439"/>
              <a:gd name="T11" fmla="*/ 2147483646 h 572"/>
              <a:gd name="T12" fmla="*/ 2147483646 w 439"/>
              <a:gd name="T13" fmla="*/ 2147483646 h 572"/>
              <a:gd name="T14" fmla="*/ 2147483646 w 439"/>
              <a:gd name="T15" fmla="*/ 2147483646 h 572"/>
              <a:gd name="T16" fmla="*/ 2147483646 w 439"/>
              <a:gd name="T17" fmla="*/ 2147483646 h 572"/>
              <a:gd name="T18" fmla="*/ 2147483646 w 439"/>
              <a:gd name="T19" fmla="*/ 2147483646 h 572"/>
              <a:gd name="T20" fmla="*/ 2147483646 w 439"/>
              <a:gd name="T21" fmla="*/ 2147483646 h 5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572">
                <a:moveTo>
                  <a:pt x="439" y="384"/>
                </a:moveTo>
                <a:cubicBezTo>
                  <a:pt x="418" y="380"/>
                  <a:pt x="344" y="372"/>
                  <a:pt x="312" y="362"/>
                </a:cubicBezTo>
                <a:cubicBezTo>
                  <a:pt x="280" y="352"/>
                  <a:pt x="296" y="366"/>
                  <a:pt x="248" y="326"/>
                </a:cubicBezTo>
                <a:cubicBezTo>
                  <a:pt x="296" y="342"/>
                  <a:pt x="380" y="331"/>
                  <a:pt x="410" y="314"/>
                </a:cubicBezTo>
                <a:cubicBezTo>
                  <a:pt x="405" y="286"/>
                  <a:pt x="406" y="262"/>
                  <a:pt x="382" y="250"/>
                </a:cubicBezTo>
                <a:cubicBezTo>
                  <a:pt x="339" y="246"/>
                  <a:pt x="311" y="259"/>
                  <a:pt x="280" y="236"/>
                </a:cubicBezTo>
                <a:cubicBezTo>
                  <a:pt x="248" y="212"/>
                  <a:pt x="260" y="153"/>
                  <a:pt x="244" y="122"/>
                </a:cubicBezTo>
                <a:cubicBezTo>
                  <a:pt x="228" y="89"/>
                  <a:pt x="248" y="67"/>
                  <a:pt x="212" y="46"/>
                </a:cubicBezTo>
                <a:cubicBezTo>
                  <a:pt x="179" y="28"/>
                  <a:pt x="68" y="0"/>
                  <a:pt x="45" y="72"/>
                </a:cubicBezTo>
                <a:cubicBezTo>
                  <a:pt x="0" y="211"/>
                  <a:pt x="0" y="418"/>
                  <a:pt x="61" y="498"/>
                </a:cubicBezTo>
                <a:cubicBezTo>
                  <a:pt x="114" y="572"/>
                  <a:pt x="281" y="524"/>
                  <a:pt x="339" y="533"/>
                </a:cubicBezTo>
              </a:path>
            </a:pathLst>
          </a:custGeom>
          <a:solidFill>
            <a:srgbClr val="808080"/>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2" name="Freeform 27">
            <a:extLst>
              <a:ext uri="{FF2B5EF4-FFF2-40B4-BE49-F238E27FC236}">
                <a16:creationId xmlns:a16="http://schemas.microsoft.com/office/drawing/2014/main" id="{EAAA86BB-6541-4D03-8A88-AD46B69DAAA3}"/>
              </a:ext>
            </a:extLst>
          </p:cNvPr>
          <p:cNvSpPr>
            <a:spLocks noChangeAspect="1"/>
          </p:cNvSpPr>
          <p:nvPr/>
        </p:nvSpPr>
        <p:spPr bwMode="auto">
          <a:xfrm rot="1071223">
            <a:off x="3868372" y="3186839"/>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3" name="Freeform 28">
            <a:extLst>
              <a:ext uri="{FF2B5EF4-FFF2-40B4-BE49-F238E27FC236}">
                <a16:creationId xmlns:a16="http://schemas.microsoft.com/office/drawing/2014/main" id="{D95F9A9B-4534-4618-BD6F-8835958BA342}"/>
              </a:ext>
            </a:extLst>
          </p:cNvPr>
          <p:cNvSpPr>
            <a:spLocks noChangeAspect="1"/>
          </p:cNvSpPr>
          <p:nvPr/>
        </p:nvSpPr>
        <p:spPr bwMode="auto">
          <a:xfrm rot="1071223">
            <a:off x="3882660" y="3207475"/>
            <a:ext cx="26987" cy="19050"/>
          </a:xfrm>
          <a:custGeom>
            <a:avLst/>
            <a:gdLst>
              <a:gd name="T0" fmla="*/ 0 w 14"/>
              <a:gd name="T1" fmla="*/ 2147483646 h 11"/>
              <a:gd name="T2" fmla="*/ 2147483646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4" name="Freeform 29">
            <a:extLst>
              <a:ext uri="{FF2B5EF4-FFF2-40B4-BE49-F238E27FC236}">
                <a16:creationId xmlns:a16="http://schemas.microsoft.com/office/drawing/2014/main" id="{7EAB6289-1C3D-4033-A0A7-E4759A16EC5C}"/>
              </a:ext>
            </a:extLst>
          </p:cNvPr>
          <p:cNvSpPr>
            <a:spLocks noChangeAspect="1"/>
          </p:cNvSpPr>
          <p:nvPr/>
        </p:nvSpPr>
        <p:spPr bwMode="auto">
          <a:xfrm rot="1071223">
            <a:off x="3946160" y="3186839"/>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5" name="Freeform 30">
            <a:extLst>
              <a:ext uri="{FF2B5EF4-FFF2-40B4-BE49-F238E27FC236}">
                <a16:creationId xmlns:a16="http://schemas.microsoft.com/office/drawing/2014/main" id="{3FDF975F-2AF4-494C-ADCF-D6EEA9CDA830}"/>
              </a:ext>
            </a:extLst>
          </p:cNvPr>
          <p:cNvSpPr>
            <a:spLocks noChangeAspect="1"/>
          </p:cNvSpPr>
          <p:nvPr/>
        </p:nvSpPr>
        <p:spPr bwMode="auto">
          <a:xfrm rot="1071223">
            <a:off x="3960446" y="3207475"/>
            <a:ext cx="26988" cy="19050"/>
          </a:xfrm>
          <a:custGeom>
            <a:avLst/>
            <a:gdLst>
              <a:gd name="T0" fmla="*/ 0 w 14"/>
              <a:gd name="T1" fmla="*/ 2147483646 h 11"/>
              <a:gd name="T2" fmla="*/ 2147483646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6" name="Freeform 31">
            <a:extLst>
              <a:ext uri="{FF2B5EF4-FFF2-40B4-BE49-F238E27FC236}">
                <a16:creationId xmlns:a16="http://schemas.microsoft.com/office/drawing/2014/main" id="{628B2303-0FE8-43F9-BB70-E31160AFF698}"/>
              </a:ext>
            </a:extLst>
          </p:cNvPr>
          <p:cNvSpPr>
            <a:spLocks noChangeAspect="1"/>
          </p:cNvSpPr>
          <p:nvPr/>
        </p:nvSpPr>
        <p:spPr bwMode="auto">
          <a:xfrm>
            <a:off x="3779471" y="3739288"/>
            <a:ext cx="190500" cy="266700"/>
          </a:xfrm>
          <a:custGeom>
            <a:avLst/>
            <a:gdLst>
              <a:gd name="T0" fmla="*/ 2147483646 w 100"/>
              <a:gd name="T1" fmla="*/ 2147483646 h 140"/>
              <a:gd name="T2" fmla="*/ 0 w 100"/>
              <a:gd name="T3" fmla="*/ 0 h 140"/>
              <a:gd name="T4" fmla="*/ 0 60000 65536"/>
              <a:gd name="T5" fmla="*/ 0 60000 65536"/>
            </a:gdLst>
            <a:ahLst/>
            <a:cxnLst>
              <a:cxn ang="T4">
                <a:pos x="T0" y="T1"/>
              </a:cxn>
              <a:cxn ang="T5">
                <a:pos x="T2" y="T3"/>
              </a:cxn>
            </a:cxnLst>
            <a:rect l="0" t="0" r="r" b="b"/>
            <a:pathLst>
              <a:path w="100" h="140">
                <a:moveTo>
                  <a:pt x="100" y="138"/>
                </a:moveTo>
                <a:cubicBezTo>
                  <a:pt x="42" y="140"/>
                  <a:pt x="20" y="88"/>
                  <a:pt x="0" y="0"/>
                </a:cubicBezTo>
              </a:path>
            </a:pathLst>
          </a:custGeom>
          <a:noFill/>
          <a:ln w="952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7" name="Freeform 32">
            <a:extLst>
              <a:ext uri="{FF2B5EF4-FFF2-40B4-BE49-F238E27FC236}">
                <a16:creationId xmlns:a16="http://schemas.microsoft.com/office/drawing/2014/main" id="{26AA4D7F-836E-42B3-A33A-E7C35007B446}"/>
              </a:ext>
            </a:extLst>
          </p:cNvPr>
          <p:cNvSpPr>
            <a:spLocks noChangeAspect="1"/>
          </p:cNvSpPr>
          <p:nvPr/>
        </p:nvSpPr>
        <p:spPr bwMode="auto">
          <a:xfrm>
            <a:off x="3925521" y="3243989"/>
            <a:ext cx="63500" cy="90487"/>
          </a:xfrm>
          <a:custGeom>
            <a:avLst/>
            <a:gdLst>
              <a:gd name="T0" fmla="*/ 2147483646 w 73"/>
              <a:gd name="T1" fmla="*/ 0 h 98"/>
              <a:gd name="T2" fmla="*/ 2147483646 w 73"/>
              <a:gd name="T3" fmla="*/ 2147483646 h 98"/>
              <a:gd name="T4" fmla="*/ 2147483646 w 73"/>
              <a:gd name="T5" fmla="*/ 2147483646 h 98"/>
              <a:gd name="T6" fmla="*/ 0 60000 65536"/>
              <a:gd name="T7" fmla="*/ 0 60000 65536"/>
              <a:gd name="T8" fmla="*/ 0 60000 65536"/>
            </a:gdLst>
            <a:ahLst/>
            <a:cxnLst>
              <a:cxn ang="T6">
                <a:pos x="T0" y="T1"/>
              </a:cxn>
              <a:cxn ang="T7">
                <a:pos x="T2" y="T3"/>
              </a:cxn>
              <a:cxn ang="T8">
                <a:pos x="T4" y="T5"/>
              </a:cxn>
            </a:cxnLst>
            <a:rect l="0" t="0" r="r" b="b"/>
            <a:pathLst>
              <a:path w="73" h="98">
                <a:moveTo>
                  <a:pt x="39" y="0"/>
                </a:moveTo>
                <a:cubicBezTo>
                  <a:pt x="50" y="27"/>
                  <a:pt x="70" y="41"/>
                  <a:pt x="72" y="68"/>
                </a:cubicBezTo>
                <a:cubicBezTo>
                  <a:pt x="73" y="83"/>
                  <a:pt x="0" y="98"/>
                  <a:pt x="9" y="65"/>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8" name="Freeform 33">
            <a:extLst>
              <a:ext uri="{FF2B5EF4-FFF2-40B4-BE49-F238E27FC236}">
                <a16:creationId xmlns:a16="http://schemas.microsoft.com/office/drawing/2014/main" id="{263EE209-BFED-4F06-A37D-243CBAD3D68C}"/>
              </a:ext>
            </a:extLst>
          </p:cNvPr>
          <p:cNvSpPr>
            <a:spLocks noChangeAspect="1"/>
          </p:cNvSpPr>
          <p:nvPr/>
        </p:nvSpPr>
        <p:spPr bwMode="auto">
          <a:xfrm rot="718033">
            <a:off x="3928697" y="3336064"/>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89" name="Freeform 34">
            <a:extLst>
              <a:ext uri="{FF2B5EF4-FFF2-40B4-BE49-F238E27FC236}">
                <a16:creationId xmlns:a16="http://schemas.microsoft.com/office/drawing/2014/main" id="{A17C8005-ADF5-4ACC-A83B-16E3FD2B646E}"/>
              </a:ext>
            </a:extLst>
          </p:cNvPr>
          <p:cNvSpPr>
            <a:spLocks noChangeAspect="1"/>
          </p:cNvSpPr>
          <p:nvPr/>
        </p:nvSpPr>
        <p:spPr bwMode="auto">
          <a:xfrm>
            <a:off x="3749309" y="3212238"/>
            <a:ext cx="57150" cy="112712"/>
          </a:xfrm>
          <a:custGeom>
            <a:avLst/>
            <a:gdLst>
              <a:gd name="T0" fmla="*/ 2147483646 w 30"/>
              <a:gd name="T1" fmla="*/ 2147483646 h 59"/>
              <a:gd name="T2" fmla="*/ 0 w 30"/>
              <a:gd name="T3" fmla="*/ 2147483646 h 59"/>
              <a:gd name="T4" fmla="*/ 2147483646 w 30"/>
              <a:gd name="T5" fmla="*/ 2147483646 h 59"/>
              <a:gd name="T6" fmla="*/ 0 60000 65536"/>
              <a:gd name="T7" fmla="*/ 0 60000 65536"/>
              <a:gd name="T8" fmla="*/ 0 60000 65536"/>
            </a:gdLst>
            <a:ahLst/>
            <a:cxnLst>
              <a:cxn ang="T6">
                <a:pos x="T0" y="T1"/>
              </a:cxn>
              <a:cxn ang="T7">
                <a:pos x="T2" y="T3"/>
              </a:cxn>
              <a:cxn ang="T8">
                <a:pos x="T4" y="T5"/>
              </a:cxn>
            </a:cxnLst>
            <a:rect l="0" t="0" r="r" b="b"/>
            <a:pathLst>
              <a:path w="30" h="59">
                <a:moveTo>
                  <a:pt x="25" y="50"/>
                </a:moveTo>
                <a:cubicBezTo>
                  <a:pt x="12" y="59"/>
                  <a:pt x="0" y="32"/>
                  <a:pt x="0" y="17"/>
                </a:cubicBezTo>
                <a:cubicBezTo>
                  <a:pt x="0" y="0"/>
                  <a:pt x="24" y="1"/>
                  <a:pt x="30" y="19"/>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nvGrpSpPr>
          <p:cNvPr id="36890" name="Group 35">
            <a:extLst>
              <a:ext uri="{FF2B5EF4-FFF2-40B4-BE49-F238E27FC236}">
                <a16:creationId xmlns:a16="http://schemas.microsoft.com/office/drawing/2014/main" id="{1F7657F4-9478-4663-B58F-EE88183E8E1B}"/>
              </a:ext>
            </a:extLst>
          </p:cNvPr>
          <p:cNvGrpSpPr>
            <a:grpSpLocks noChangeAspect="1"/>
          </p:cNvGrpSpPr>
          <p:nvPr/>
        </p:nvGrpSpPr>
        <p:grpSpPr bwMode="auto">
          <a:xfrm>
            <a:off x="4239846" y="3290025"/>
            <a:ext cx="1106488" cy="1581150"/>
            <a:chOff x="3303" y="882"/>
            <a:chExt cx="581" cy="830"/>
          </a:xfrm>
        </p:grpSpPr>
        <p:sp>
          <p:nvSpPr>
            <p:cNvPr id="36891" name="Freeform 36">
              <a:extLst>
                <a:ext uri="{FF2B5EF4-FFF2-40B4-BE49-F238E27FC236}">
                  <a16:creationId xmlns:a16="http://schemas.microsoft.com/office/drawing/2014/main" id="{8C7A456A-BAD5-4FD8-A4A8-15397C773C5D}"/>
                </a:ext>
              </a:extLst>
            </p:cNvPr>
            <p:cNvSpPr>
              <a:spLocks noChangeAspect="1"/>
            </p:cNvSpPr>
            <p:nvPr/>
          </p:nvSpPr>
          <p:spPr bwMode="auto">
            <a:xfrm>
              <a:off x="3760" y="1292"/>
              <a:ext cx="124" cy="96"/>
            </a:xfrm>
            <a:custGeom>
              <a:avLst/>
              <a:gdLst>
                <a:gd name="T0" fmla="*/ 44 w 124"/>
                <a:gd name="T1" fmla="*/ 0 h 96"/>
                <a:gd name="T2" fmla="*/ 88 w 124"/>
                <a:gd name="T3" fmla="*/ 4 h 96"/>
                <a:gd name="T4" fmla="*/ 110 w 124"/>
                <a:gd name="T5" fmla="*/ 58 h 96"/>
                <a:gd name="T6" fmla="*/ 27 w 124"/>
                <a:gd name="T7" fmla="*/ 96 h 96"/>
                <a:gd name="T8" fmla="*/ 0 w 124"/>
                <a:gd name="T9" fmla="*/ 39 h 96"/>
                <a:gd name="T10" fmla="*/ 44 w 124"/>
                <a:gd name="T11" fmla="*/ 0 h 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96">
                  <a:moveTo>
                    <a:pt x="44" y="0"/>
                  </a:moveTo>
                  <a:cubicBezTo>
                    <a:pt x="64" y="10"/>
                    <a:pt x="68" y="12"/>
                    <a:pt x="88" y="4"/>
                  </a:cubicBezTo>
                  <a:cubicBezTo>
                    <a:pt x="120" y="18"/>
                    <a:pt x="124" y="32"/>
                    <a:pt x="110" y="58"/>
                  </a:cubicBezTo>
                  <a:cubicBezTo>
                    <a:pt x="81" y="65"/>
                    <a:pt x="70" y="89"/>
                    <a:pt x="27" y="96"/>
                  </a:cubicBezTo>
                  <a:cubicBezTo>
                    <a:pt x="14" y="80"/>
                    <a:pt x="8" y="63"/>
                    <a:pt x="0" y="39"/>
                  </a:cubicBezTo>
                  <a:cubicBezTo>
                    <a:pt x="27" y="32"/>
                    <a:pt x="26" y="20"/>
                    <a:pt x="44" y="0"/>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2" name="Freeform 37">
              <a:extLst>
                <a:ext uri="{FF2B5EF4-FFF2-40B4-BE49-F238E27FC236}">
                  <a16:creationId xmlns:a16="http://schemas.microsoft.com/office/drawing/2014/main" id="{A436B9E8-902F-4335-A3F8-8A43E7D18D34}"/>
                </a:ext>
              </a:extLst>
            </p:cNvPr>
            <p:cNvSpPr>
              <a:spLocks noChangeAspect="1"/>
            </p:cNvSpPr>
            <p:nvPr/>
          </p:nvSpPr>
          <p:spPr bwMode="auto">
            <a:xfrm>
              <a:off x="3461" y="899"/>
              <a:ext cx="225" cy="244"/>
            </a:xfrm>
            <a:custGeom>
              <a:avLst/>
              <a:gdLst>
                <a:gd name="T0" fmla="*/ 48 w 229"/>
                <a:gd name="T1" fmla="*/ 25 h 248"/>
                <a:gd name="T2" fmla="*/ 15 w 229"/>
                <a:gd name="T3" fmla="*/ 123 h 248"/>
                <a:gd name="T4" fmla="*/ 25 w 229"/>
                <a:gd name="T5" fmla="*/ 216 h 248"/>
                <a:gd name="T6" fmla="*/ 115 w 229"/>
                <a:gd name="T7" fmla="*/ 235 h 248"/>
                <a:gd name="T8" fmla="*/ 164 w 229"/>
                <a:gd name="T9" fmla="*/ 232 h 248"/>
                <a:gd name="T10" fmla="*/ 207 w 229"/>
                <a:gd name="T11" fmla="*/ 182 h 248"/>
                <a:gd name="T12" fmla="*/ 192 w 229"/>
                <a:gd name="T13" fmla="*/ 60 h 248"/>
                <a:gd name="T14" fmla="*/ 48 w 229"/>
                <a:gd name="T15" fmla="*/ 25 h 2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9" h="248">
                  <a:moveTo>
                    <a:pt x="51" y="25"/>
                  </a:moveTo>
                  <a:cubicBezTo>
                    <a:pt x="21" y="39"/>
                    <a:pt x="1" y="101"/>
                    <a:pt x="15" y="129"/>
                  </a:cubicBezTo>
                  <a:cubicBezTo>
                    <a:pt x="34" y="163"/>
                    <a:pt x="0" y="212"/>
                    <a:pt x="25" y="228"/>
                  </a:cubicBezTo>
                  <a:cubicBezTo>
                    <a:pt x="43" y="248"/>
                    <a:pt x="96" y="245"/>
                    <a:pt x="121" y="247"/>
                  </a:cubicBezTo>
                  <a:cubicBezTo>
                    <a:pt x="132" y="241"/>
                    <a:pt x="144" y="240"/>
                    <a:pt x="173" y="244"/>
                  </a:cubicBezTo>
                  <a:cubicBezTo>
                    <a:pt x="202" y="244"/>
                    <a:pt x="176" y="193"/>
                    <a:pt x="219" y="191"/>
                  </a:cubicBezTo>
                  <a:cubicBezTo>
                    <a:pt x="183" y="145"/>
                    <a:pt x="229" y="105"/>
                    <a:pt x="202" y="63"/>
                  </a:cubicBezTo>
                  <a:cubicBezTo>
                    <a:pt x="160" y="3"/>
                    <a:pt x="111" y="0"/>
                    <a:pt x="51" y="25"/>
                  </a:cubicBezTo>
                  <a:close/>
                </a:path>
              </a:pathLst>
            </a:custGeom>
            <a:solidFill>
              <a:srgbClr val="FFCC66"/>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3" name="Freeform 38">
              <a:extLst>
                <a:ext uri="{FF2B5EF4-FFF2-40B4-BE49-F238E27FC236}">
                  <a16:creationId xmlns:a16="http://schemas.microsoft.com/office/drawing/2014/main" id="{73026D3A-2566-47B7-AE9D-302E57FBA4F4}"/>
                </a:ext>
              </a:extLst>
            </p:cNvPr>
            <p:cNvSpPr>
              <a:spLocks noChangeAspect="1"/>
            </p:cNvSpPr>
            <p:nvPr/>
          </p:nvSpPr>
          <p:spPr bwMode="auto">
            <a:xfrm rot="1071223">
              <a:off x="3444" y="882"/>
              <a:ext cx="246" cy="226"/>
            </a:xfrm>
            <a:custGeom>
              <a:avLst/>
              <a:gdLst>
                <a:gd name="T0" fmla="*/ 35 w 250"/>
                <a:gd name="T1" fmla="*/ 49 h 229"/>
                <a:gd name="T2" fmla="*/ 22 w 250"/>
                <a:gd name="T3" fmla="*/ 182 h 229"/>
                <a:gd name="T4" fmla="*/ 63 w 250"/>
                <a:gd name="T5" fmla="*/ 211 h 229"/>
                <a:gd name="T6" fmla="*/ 140 w 250"/>
                <a:gd name="T7" fmla="*/ 126 h 229"/>
                <a:gd name="T8" fmla="*/ 215 w 250"/>
                <a:gd name="T9" fmla="*/ 69 h 229"/>
                <a:gd name="T10" fmla="*/ 35 w 250"/>
                <a:gd name="T11" fmla="*/ 49 h 2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0" h="229">
                  <a:moveTo>
                    <a:pt x="38" y="52"/>
                  </a:moveTo>
                  <a:cubicBezTo>
                    <a:pt x="14" y="74"/>
                    <a:pt x="0" y="166"/>
                    <a:pt x="22" y="188"/>
                  </a:cubicBezTo>
                  <a:cubicBezTo>
                    <a:pt x="50" y="215"/>
                    <a:pt x="43" y="229"/>
                    <a:pt x="66" y="220"/>
                  </a:cubicBezTo>
                  <a:cubicBezTo>
                    <a:pt x="110" y="212"/>
                    <a:pt x="119" y="157"/>
                    <a:pt x="146" y="132"/>
                  </a:cubicBezTo>
                  <a:cubicBezTo>
                    <a:pt x="166" y="97"/>
                    <a:pt x="250" y="107"/>
                    <a:pt x="226" y="72"/>
                  </a:cubicBezTo>
                  <a:cubicBezTo>
                    <a:pt x="174" y="0"/>
                    <a:pt x="87" y="10"/>
                    <a:pt x="38" y="52"/>
                  </a:cubicBezTo>
                  <a:close/>
                </a:path>
              </a:pathLst>
            </a:custGeom>
            <a:solidFill>
              <a:srgbClr val="663300"/>
            </a:solidFill>
            <a:ln>
              <a:noFill/>
            </a:ln>
            <a:effectLst/>
            <a:extLst>
              <a:ext uri="{91240B29-F687-4F45-9708-019B960494DF}">
                <a14:hiddenLine xmlns:a14="http://schemas.microsoft.com/office/drawing/2010/main" w="1905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4" name="Freeform 39">
              <a:extLst>
                <a:ext uri="{FF2B5EF4-FFF2-40B4-BE49-F238E27FC236}">
                  <a16:creationId xmlns:a16="http://schemas.microsoft.com/office/drawing/2014/main" id="{13EF207F-2664-4A87-B1B4-50E23F16F8C6}"/>
                </a:ext>
              </a:extLst>
            </p:cNvPr>
            <p:cNvSpPr>
              <a:spLocks noChangeAspect="1"/>
            </p:cNvSpPr>
            <p:nvPr/>
          </p:nvSpPr>
          <p:spPr bwMode="auto">
            <a:xfrm rot="1071223">
              <a:off x="3642" y="1030"/>
              <a:ext cx="25" cy="14"/>
            </a:xfrm>
            <a:custGeom>
              <a:avLst/>
              <a:gdLst>
                <a:gd name="T0" fmla="*/ 0 w 25"/>
                <a:gd name="T1" fmla="*/ 14 h 14"/>
                <a:gd name="T2" fmla="*/ 25 w 25"/>
                <a:gd name="T3" fmla="*/ 2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5" name="Freeform 40">
              <a:extLst>
                <a:ext uri="{FF2B5EF4-FFF2-40B4-BE49-F238E27FC236}">
                  <a16:creationId xmlns:a16="http://schemas.microsoft.com/office/drawing/2014/main" id="{865F72A1-9BAC-4235-B88D-D17E6C1AB4F3}"/>
                </a:ext>
              </a:extLst>
            </p:cNvPr>
            <p:cNvSpPr>
              <a:spLocks noChangeAspect="1"/>
            </p:cNvSpPr>
            <p:nvPr/>
          </p:nvSpPr>
          <p:spPr bwMode="auto">
            <a:xfrm rot="1071223">
              <a:off x="3650" y="1041"/>
              <a:ext cx="14" cy="10"/>
            </a:xfrm>
            <a:custGeom>
              <a:avLst/>
              <a:gdLst>
                <a:gd name="T0" fmla="*/ 0 w 14"/>
                <a:gd name="T1" fmla="*/ 6 h 11"/>
                <a:gd name="T2" fmla="*/ 14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6896" name="Freeform 41">
              <a:extLst>
                <a:ext uri="{FF2B5EF4-FFF2-40B4-BE49-F238E27FC236}">
                  <a16:creationId xmlns:a16="http://schemas.microsoft.com/office/drawing/2014/main" id="{5D1FAB65-DD0C-4059-860C-609DFBE230D1}"/>
                </a:ext>
              </a:extLst>
            </p:cNvPr>
            <p:cNvSpPr>
              <a:spLocks noChangeAspect="1"/>
            </p:cNvSpPr>
            <p:nvPr/>
          </p:nvSpPr>
          <p:spPr bwMode="auto">
            <a:xfrm>
              <a:off x="3303" y="1100"/>
              <a:ext cx="516" cy="612"/>
            </a:xfrm>
            <a:custGeom>
              <a:avLst/>
              <a:gdLst>
                <a:gd name="T0" fmla="*/ 501 w 516"/>
                <a:gd name="T1" fmla="*/ 407 h 612"/>
                <a:gd name="T2" fmla="*/ 324 w 516"/>
                <a:gd name="T3" fmla="*/ 377 h 612"/>
                <a:gd name="T4" fmla="*/ 275 w 516"/>
                <a:gd name="T5" fmla="*/ 274 h 612"/>
                <a:gd name="T6" fmla="*/ 262 w 516"/>
                <a:gd name="T7" fmla="*/ 193 h 612"/>
                <a:gd name="T8" fmla="*/ 294 w 516"/>
                <a:gd name="T9" fmla="*/ 318 h 612"/>
                <a:gd name="T10" fmla="*/ 379 w 516"/>
                <a:gd name="T11" fmla="*/ 340 h 612"/>
                <a:gd name="T12" fmla="*/ 516 w 516"/>
                <a:gd name="T13" fmla="*/ 284 h 612"/>
                <a:gd name="T14" fmla="*/ 477 w 516"/>
                <a:gd name="T15" fmla="*/ 224 h 612"/>
                <a:gd name="T16" fmla="*/ 371 w 516"/>
                <a:gd name="T17" fmla="*/ 242 h 612"/>
                <a:gd name="T18" fmla="*/ 333 w 516"/>
                <a:gd name="T19" fmla="*/ 109 h 612"/>
                <a:gd name="T20" fmla="*/ 258 w 516"/>
                <a:gd name="T21" fmla="*/ 37 h 612"/>
                <a:gd name="T22" fmla="*/ 173 w 516"/>
                <a:gd name="T23" fmla="*/ 19 h 612"/>
                <a:gd name="T24" fmla="*/ 57 w 516"/>
                <a:gd name="T25" fmla="*/ 64 h 612"/>
                <a:gd name="T26" fmla="*/ 87 w 516"/>
                <a:gd name="T27" fmla="*/ 531 h 612"/>
                <a:gd name="T28" fmla="*/ 391 w 516"/>
                <a:gd name="T29" fmla="*/ 570 h 6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6" h="612">
                  <a:moveTo>
                    <a:pt x="501" y="407"/>
                  </a:moveTo>
                  <a:cubicBezTo>
                    <a:pt x="472" y="401"/>
                    <a:pt x="362" y="399"/>
                    <a:pt x="324" y="377"/>
                  </a:cubicBezTo>
                  <a:cubicBezTo>
                    <a:pt x="286" y="355"/>
                    <a:pt x="285" y="305"/>
                    <a:pt x="275" y="274"/>
                  </a:cubicBezTo>
                  <a:cubicBezTo>
                    <a:pt x="265" y="243"/>
                    <a:pt x="259" y="186"/>
                    <a:pt x="262" y="193"/>
                  </a:cubicBezTo>
                  <a:cubicBezTo>
                    <a:pt x="268" y="244"/>
                    <a:pt x="275" y="296"/>
                    <a:pt x="294" y="318"/>
                  </a:cubicBezTo>
                  <a:cubicBezTo>
                    <a:pt x="313" y="342"/>
                    <a:pt x="343" y="345"/>
                    <a:pt x="379" y="340"/>
                  </a:cubicBezTo>
                  <a:cubicBezTo>
                    <a:pt x="419" y="334"/>
                    <a:pt x="473" y="302"/>
                    <a:pt x="516" y="284"/>
                  </a:cubicBezTo>
                  <a:cubicBezTo>
                    <a:pt x="511" y="254"/>
                    <a:pt x="504" y="237"/>
                    <a:pt x="477" y="224"/>
                  </a:cubicBezTo>
                  <a:cubicBezTo>
                    <a:pt x="435" y="232"/>
                    <a:pt x="406" y="267"/>
                    <a:pt x="371" y="242"/>
                  </a:cubicBezTo>
                  <a:cubicBezTo>
                    <a:pt x="337" y="215"/>
                    <a:pt x="351" y="143"/>
                    <a:pt x="333" y="109"/>
                  </a:cubicBezTo>
                  <a:cubicBezTo>
                    <a:pt x="316" y="73"/>
                    <a:pt x="306" y="55"/>
                    <a:pt x="258" y="37"/>
                  </a:cubicBezTo>
                  <a:cubicBezTo>
                    <a:pt x="229" y="43"/>
                    <a:pt x="197" y="37"/>
                    <a:pt x="173" y="19"/>
                  </a:cubicBezTo>
                  <a:cubicBezTo>
                    <a:pt x="140" y="23"/>
                    <a:pt x="81" y="0"/>
                    <a:pt x="57" y="64"/>
                  </a:cubicBezTo>
                  <a:cubicBezTo>
                    <a:pt x="0" y="213"/>
                    <a:pt x="20" y="443"/>
                    <a:pt x="87" y="531"/>
                  </a:cubicBezTo>
                  <a:cubicBezTo>
                    <a:pt x="145" y="612"/>
                    <a:pt x="328" y="560"/>
                    <a:pt x="391" y="570"/>
                  </a:cubicBezTo>
                </a:path>
              </a:pathLst>
            </a:custGeom>
            <a:solidFill>
              <a:srgbClr val="DDDDDD"/>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sp>
        <p:nvSpPr>
          <p:cNvPr id="42" name="Title 1">
            <a:extLst>
              <a:ext uri="{FF2B5EF4-FFF2-40B4-BE49-F238E27FC236}">
                <a16:creationId xmlns:a16="http://schemas.microsoft.com/office/drawing/2014/main" id="{0AFB7227-D644-4634-A665-E8C381350417}"/>
              </a:ext>
            </a:extLst>
          </p:cNvPr>
          <p:cNvSpPr txBox="1">
            <a:spLocks/>
          </p:cNvSpPr>
          <p:nvPr/>
        </p:nvSpPr>
        <p:spPr>
          <a:xfrm>
            <a:off x="821075" y="619347"/>
            <a:ext cx="9050518" cy="945498"/>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spcBef>
                <a:spcPct val="0"/>
              </a:spcBef>
              <a:buFontTx/>
              <a:buNone/>
            </a:pPr>
            <a:r>
              <a:rPr lang="en-US" altLang="da-DK" sz="4000" dirty="0">
                <a:latin typeface="Arial" panose="020B0604020202020204" pitchFamily="34" charset="0"/>
              </a:rPr>
              <a:t>Usability test - think aloud</a:t>
            </a:r>
          </a:p>
        </p:txBody>
      </p:sp>
      <p:sp>
        <p:nvSpPr>
          <p:cNvPr id="3" name="Content Placeholder 2">
            <a:extLst>
              <a:ext uri="{FF2B5EF4-FFF2-40B4-BE49-F238E27FC236}">
                <a16:creationId xmlns:a16="http://schemas.microsoft.com/office/drawing/2014/main" id="{2D589929-BA30-4867-AECF-FDAC3B97356C}"/>
              </a:ext>
            </a:extLst>
          </p:cNvPr>
          <p:cNvSpPr>
            <a:spLocks noGrp="1"/>
          </p:cNvSpPr>
          <p:nvPr>
            <p:ph idx="1"/>
          </p:nvPr>
        </p:nvSpPr>
        <p:spPr/>
        <p:txBody>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reeform 81">
            <a:extLst>
              <a:ext uri="{FF2B5EF4-FFF2-40B4-BE49-F238E27FC236}">
                <a16:creationId xmlns:a16="http://schemas.microsoft.com/office/drawing/2014/main" id="{E43B7014-5C9C-4661-A41A-DB461F6E3FA8}"/>
              </a:ext>
            </a:extLst>
          </p:cNvPr>
          <p:cNvSpPr>
            <a:spLocks noChangeAspect="1"/>
          </p:cNvSpPr>
          <p:nvPr/>
        </p:nvSpPr>
        <p:spPr bwMode="auto">
          <a:xfrm>
            <a:off x="3863431" y="3309530"/>
            <a:ext cx="3360738" cy="1074738"/>
          </a:xfrm>
          <a:custGeom>
            <a:avLst/>
            <a:gdLst>
              <a:gd name="T0" fmla="*/ 2147483646 w 1764"/>
              <a:gd name="T1" fmla="*/ 0 h 564"/>
              <a:gd name="T2" fmla="*/ 0 w 1764"/>
              <a:gd name="T3" fmla="*/ 2147483646 h 564"/>
              <a:gd name="T4" fmla="*/ 2147483646 w 1764"/>
              <a:gd name="T5" fmla="*/ 2147483646 h 564"/>
              <a:gd name="T6" fmla="*/ 2147483646 w 1764"/>
              <a:gd name="T7" fmla="*/ 2147483646 h 564"/>
              <a:gd name="T8" fmla="*/ 2147483646 w 1764"/>
              <a:gd name="T9" fmla="*/ 0 h 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64" h="564">
                <a:moveTo>
                  <a:pt x="570" y="0"/>
                </a:moveTo>
                <a:lnTo>
                  <a:pt x="0" y="156"/>
                </a:lnTo>
                <a:lnTo>
                  <a:pt x="1244" y="564"/>
                </a:lnTo>
                <a:lnTo>
                  <a:pt x="1764" y="286"/>
                </a:lnTo>
                <a:lnTo>
                  <a:pt x="570" y="0"/>
                </a:lnTo>
                <a:close/>
              </a:path>
            </a:pathLst>
          </a:custGeom>
          <a:solidFill>
            <a:srgbClr val="FFFFCC"/>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nvGrpSpPr>
          <p:cNvPr id="38914" name="Group 82">
            <a:extLst>
              <a:ext uri="{FF2B5EF4-FFF2-40B4-BE49-F238E27FC236}">
                <a16:creationId xmlns:a16="http://schemas.microsoft.com/office/drawing/2014/main" id="{D3E37D7B-6B2A-4E8E-BAD7-92B6F075621C}"/>
              </a:ext>
            </a:extLst>
          </p:cNvPr>
          <p:cNvGrpSpPr>
            <a:grpSpLocks/>
          </p:cNvGrpSpPr>
          <p:nvPr/>
        </p:nvGrpSpPr>
        <p:grpSpPr bwMode="auto">
          <a:xfrm>
            <a:off x="5257257" y="3623856"/>
            <a:ext cx="842963" cy="371475"/>
            <a:chOff x="4749" y="1440"/>
            <a:chExt cx="531" cy="234"/>
          </a:xfrm>
        </p:grpSpPr>
        <p:sp>
          <p:nvSpPr>
            <p:cNvPr id="38954" name="Freeform 83">
              <a:extLst>
                <a:ext uri="{FF2B5EF4-FFF2-40B4-BE49-F238E27FC236}">
                  <a16:creationId xmlns:a16="http://schemas.microsoft.com/office/drawing/2014/main" id="{1FB36915-818A-447F-B6E3-F86634E05528}"/>
                </a:ext>
              </a:extLst>
            </p:cNvPr>
            <p:cNvSpPr>
              <a:spLocks noChangeAspect="1"/>
            </p:cNvSpPr>
            <p:nvPr/>
          </p:nvSpPr>
          <p:spPr bwMode="auto">
            <a:xfrm>
              <a:off x="4929" y="1499"/>
              <a:ext cx="351" cy="150"/>
            </a:xfrm>
            <a:custGeom>
              <a:avLst/>
              <a:gdLst>
                <a:gd name="T0" fmla="*/ 141 w 392"/>
                <a:gd name="T1" fmla="*/ 0 h 168"/>
                <a:gd name="T2" fmla="*/ 0 w 392"/>
                <a:gd name="T3" fmla="*/ 71 h 168"/>
                <a:gd name="T4" fmla="*/ 141 w 392"/>
                <a:gd name="T5" fmla="*/ 120 h 168"/>
                <a:gd name="T6" fmla="*/ 281 w 392"/>
                <a:gd name="T7" fmla="*/ 43 h 168"/>
                <a:gd name="T8" fmla="*/ 141 w 392"/>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168">
                  <a:moveTo>
                    <a:pt x="196" y="0"/>
                  </a:moveTo>
                  <a:lnTo>
                    <a:pt x="0" y="100"/>
                  </a:lnTo>
                  <a:lnTo>
                    <a:pt x="196" y="168"/>
                  </a:lnTo>
                  <a:lnTo>
                    <a:pt x="392" y="60"/>
                  </a:lnTo>
                  <a:lnTo>
                    <a:pt x="196" y="0"/>
                  </a:lnTo>
                  <a:close/>
                </a:path>
              </a:pathLst>
            </a:custGeom>
            <a:solidFill>
              <a:schemeClr val="bg1"/>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5" name="Freeform 84">
              <a:extLst>
                <a:ext uri="{FF2B5EF4-FFF2-40B4-BE49-F238E27FC236}">
                  <a16:creationId xmlns:a16="http://schemas.microsoft.com/office/drawing/2014/main" id="{B0F5C804-79F7-435C-9595-8C7297CBDDEB}"/>
                </a:ext>
              </a:extLst>
            </p:cNvPr>
            <p:cNvSpPr>
              <a:spLocks noChangeAspect="1"/>
            </p:cNvSpPr>
            <p:nvPr/>
          </p:nvSpPr>
          <p:spPr bwMode="auto">
            <a:xfrm>
              <a:off x="4749" y="1440"/>
              <a:ext cx="340" cy="132"/>
            </a:xfrm>
            <a:custGeom>
              <a:avLst/>
              <a:gdLst>
                <a:gd name="T0" fmla="*/ 147 w 380"/>
                <a:gd name="T1" fmla="*/ 0 h 148"/>
                <a:gd name="T2" fmla="*/ 0 w 380"/>
                <a:gd name="T3" fmla="*/ 62 h 148"/>
                <a:gd name="T4" fmla="*/ 119 w 380"/>
                <a:gd name="T5" fmla="*/ 105 h 148"/>
                <a:gd name="T6" fmla="*/ 272 w 380"/>
                <a:gd name="T7" fmla="*/ 31 h 148"/>
                <a:gd name="T8" fmla="*/ 147 w 380"/>
                <a:gd name="T9" fmla="*/ 0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0" h="148">
                  <a:moveTo>
                    <a:pt x="204" y="0"/>
                  </a:moveTo>
                  <a:lnTo>
                    <a:pt x="0" y="88"/>
                  </a:lnTo>
                  <a:lnTo>
                    <a:pt x="166" y="148"/>
                  </a:lnTo>
                  <a:lnTo>
                    <a:pt x="380" y="44"/>
                  </a:lnTo>
                  <a:lnTo>
                    <a:pt x="204" y="0"/>
                  </a:lnTo>
                  <a:close/>
                </a:path>
              </a:pathLst>
            </a:custGeom>
            <a:solidFill>
              <a:schemeClr val="bg1"/>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6" name="Freeform 85">
              <a:extLst>
                <a:ext uri="{FF2B5EF4-FFF2-40B4-BE49-F238E27FC236}">
                  <a16:creationId xmlns:a16="http://schemas.microsoft.com/office/drawing/2014/main" id="{D4628BAF-1CBE-4CEA-AF0D-79F688C63E80}"/>
                </a:ext>
              </a:extLst>
            </p:cNvPr>
            <p:cNvSpPr>
              <a:spLocks noChangeAspect="1"/>
            </p:cNvSpPr>
            <p:nvPr/>
          </p:nvSpPr>
          <p:spPr bwMode="auto">
            <a:xfrm>
              <a:off x="4752" y="1526"/>
              <a:ext cx="378" cy="148"/>
            </a:xfrm>
            <a:custGeom>
              <a:avLst/>
              <a:gdLst>
                <a:gd name="T0" fmla="*/ 161 w 422"/>
                <a:gd name="T1" fmla="*/ 0 h 166"/>
                <a:gd name="T2" fmla="*/ 0 w 422"/>
                <a:gd name="T3" fmla="*/ 69 h 166"/>
                <a:gd name="T4" fmla="*/ 150 w 422"/>
                <a:gd name="T5" fmla="*/ 118 h 166"/>
                <a:gd name="T6" fmla="*/ 304 w 422"/>
                <a:gd name="T7" fmla="*/ 44 h 166"/>
                <a:gd name="T8" fmla="*/ 161 w 422"/>
                <a:gd name="T9" fmla="*/ 0 h 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2" h="166">
                  <a:moveTo>
                    <a:pt x="224" y="0"/>
                  </a:moveTo>
                  <a:lnTo>
                    <a:pt x="0" y="96"/>
                  </a:lnTo>
                  <a:lnTo>
                    <a:pt x="208" y="166"/>
                  </a:lnTo>
                  <a:lnTo>
                    <a:pt x="422" y="62"/>
                  </a:lnTo>
                  <a:lnTo>
                    <a:pt x="224" y="0"/>
                  </a:lnTo>
                  <a:close/>
                </a:path>
              </a:pathLst>
            </a:custGeom>
            <a:solidFill>
              <a:schemeClr val="bg1"/>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sp>
        <p:nvSpPr>
          <p:cNvPr id="38915" name="Text Box 2">
            <a:extLst>
              <a:ext uri="{FF2B5EF4-FFF2-40B4-BE49-F238E27FC236}">
                <a16:creationId xmlns:a16="http://schemas.microsoft.com/office/drawing/2014/main" id="{22BA0B57-386A-4AEC-8FD4-035E047C1165}"/>
              </a:ext>
            </a:extLst>
          </p:cNvPr>
          <p:cNvSpPr txBox="1">
            <a:spLocks noChangeArrowheads="1"/>
          </p:cNvSpPr>
          <p:nvPr/>
        </p:nvSpPr>
        <p:spPr bwMode="auto">
          <a:xfrm>
            <a:off x="1520758" y="2123341"/>
            <a:ext cx="254428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Purpose:</a:t>
            </a:r>
          </a:p>
          <a:p>
            <a:pPr>
              <a:spcBef>
                <a:spcPct val="0"/>
              </a:spcBef>
              <a:buFontTx/>
              <a:buNone/>
            </a:pPr>
            <a:r>
              <a:rPr lang="en-US" altLang="da-DK" sz="1800">
                <a:latin typeface="Arial" panose="020B0604020202020204" pitchFamily="34" charset="0"/>
              </a:rPr>
              <a:t>Find usability problems</a:t>
            </a:r>
          </a:p>
        </p:txBody>
      </p:sp>
      <p:sp>
        <p:nvSpPr>
          <p:cNvPr id="38917" name="Text Box 4">
            <a:extLst>
              <a:ext uri="{FF2B5EF4-FFF2-40B4-BE49-F238E27FC236}">
                <a16:creationId xmlns:a16="http://schemas.microsoft.com/office/drawing/2014/main" id="{B1A5E60C-6E19-400E-BF22-873E5C9DCCA0}"/>
              </a:ext>
            </a:extLst>
          </p:cNvPr>
          <p:cNvSpPr txBox="1">
            <a:spLocks noChangeArrowheads="1"/>
          </p:cNvSpPr>
          <p:nvPr/>
        </p:nvSpPr>
        <p:spPr bwMode="auto">
          <a:xfrm>
            <a:off x="4407944" y="4697005"/>
            <a:ext cx="155523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User</a:t>
            </a:r>
          </a:p>
          <a:p>
            <a:pPr>
              <a:spcBef>
                <a:spcPct val="0"/>
              </a:spcBef>
              <a:buFontTx/>
              <a:buNone/>
            </a:pPr>
            <a:r>
              <a:rPr lang="en-US" altLang="da-DK" sz="1600">
                <a:latin typeface="Arial" panose="020B0604020202020204" pitchFamily="34" charset="0"/>
              </a:rPr>
              <a:t>Performs tasks</a:t>
            </a:r>
          </a:p>
          <a:p>
            <a:pPr>
              <a:spcBef>
                <a:spcPct val="0"/>
              </a:spcBef>
              <a:buFontTx/>
              <a:buNone/>
            </a:pPr>
            <a:r>
              <a:rPr lang="en-US" altLang="da-DK" sz="1600">
                <a:latin typeface="Arial" panose="020B0604020202020204" pitchFamily="34" charset="0"/>
              </a:rPr>
              <a:t>Thinks aloud</a:t>
            </a:r>
            <a:endParaRPr lang="en-US" altLang="da-DK" sz="1800">
              <a:latin typeface="Arial" panose="020B0604020202020204" pitchFamily="34" charset="0"/>
            </a:endParaRPr>
          </a:p>
        </p:txBody>
      </p:sp>
      <p:sp>
        <p:nvSpPr>
          <p:cNvPr id="38918" name="Text Box 5">
            <a:extLst>
              <a:ext uri="{FF2B5EF4-FFF2-40B4-BE49-F238E27FC236}">
                <a16:creationId xmlns:a16="http://schemas.microsoft.com/office/drawing/2014/main" id="{52983061-DC4A-4865-969C-01C770928FCA}"/>
              </a:ext>
            </a:extLst>
          </p:cNvPr>
          <p:cNvSpPr txBox="1">
            <a:spLocks noChangeArrowheads="1"/>
          </p:cNvSpPr>
          <p:nvPr/>
        </p:nvSpPr>
        <p:spPr bwMode="auto">
          <a:xfrm>
            <a:off x="7311482" y="3841343"/>
            <a:ext cx="1848583"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Logkeeper</a:t>
            </a:r>
          </a:p>
          <a:p>
            <a:pPr>
              <a:spcBef>
                <a:spcPct val="0"/>
              </a:spcBef>
              <a:buFontTx/>
              <a:buNone/>
            </a:pPr>
            <a:r>
              <a:rPr lang="en-US" altLang="da-DK" sz="1600">
                <a:latin typeface="Arial" panose="020B0604020202020204" pitchFamily="34" charset="0"/>
              </a:rPr>
              <a:t>Listens</a:t>
            </a:r>
          </a:p>
          <a:p>
            <a:pPr>
              <a:spcBef>
                <a:spcPct val="0"/>
              </a:spcBef>
              <a:buFontTx/>
              <a:buNone/>
            </a:pPr>
            <a:r>
              <a:rPr lang="en-US" altLang="da-DK" sz="1600">
                <a:latin typeface="Arial" panose="020B0604020202020204" pitchFamily="34" charset="0"/>
              </a:rPr>
              <a:t>Records problems</a:t>
            </a:r>
            <a:endParaRPr lang="en-US" altLang="da-DK" sz="1800">
              <a:latin typeface="Arial" panose="020B0604020202020204" pitchFamily="34" charset="0"/>
            </a:endParaRPr>
          </a:p>
        </p:txBody>
      </p:sp>
      <p:sp>
        <p:nvSpPr>
          <p:cNvPr id="38919" name="Text Box 6">
            <a:extLst>
              <a:ext uri="{FF2B5EF4-FFF2-40B4-BE49-F238E27FC236}">
                <a16:creationId xmlns:a16="http://schemas.microsoft.com/office/drawing/2014/main" id="{48798178-1900-431D-8D87-1931E79C8D57}"/>
              </a:ext>
            </a:extLst>
          </p:cNvPr>
          <p:cNvSpPr txBox="1">
            <a:spLocks noChangeArrowheads="1"/>
          </p:cNvSpPr>
          <p:nvPr/>
        </p:nvSpPr>
        <p:spPr bwMode="auto">
          <a:xfrm>
            <a:off x="2290220" y="3695293"/>
            <a:ext cx="1643399"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spcBef>
                <a:spcPct val="0"/>
              </a:spcBef>
              <a:buFontTx/>
              <a:buNone/>
            </a:pPr>
            <a:r>
              <a:rPr lang="en-US" altLang="da-DK" sz="1800">
                <a:latin typeface="Arial" panose="020B0604020202020204" pitchFamily="34" charset="0"/>
              </a:rPr>
              <a:t>Facilitator</a:t>
            </a:r>
          </a:p>
          <a:p>
            <a:pPr>
              <a:spcBef>
                <a:spcPct val="0"/>
              </a:spcBef>
              <a:buFontTx/>
              <a:buNone/>
            </a:pPr>
            <a:r>
              <a:rPr lang="en-US" altLang="da-DK" sz="1600">
                <a:latin typeface="Arial" panose="020B0604020202020204" pitchFamily="34" charset="0"/>
              </a:rPr>
              <a:t>Listens</a:t>
            </a:r>
          </a:p>
          <a:p>
            <a:pPr>
              <a:spcBef>
                <a:spcPct val="0"/>
              </a:spcBef>
              <a:buFontTx/>
              <a:buNone/>
            </a:pPr>
            <a:r>
              <a:rPr lang="en-US" altLang="da-DK" sz="1600">
                <a:latin typeface="Arial" panose="020B0604020202020204" pitchFamily="34" charset="0"/>
              </a:rPr>
              <a:t>Asks as needed</a:t>
            </a:r>
            <a:endParaRPr lang="en-US" altLang="da-DK" sz="1800">
              <a:latin typeface="Arial" panose="020B0604020202020204" pitchFamily="34" charset="0"/>
            </a:endParaRPr>
          </a:p>
        </p:txBody>
      </p:sp>
      <p:sp>
        <p:nvSpPr>
          <p:cNvPr id="38920" name="AutoShape 7">
            <a:extLst>
              <a:ext uri="{FF2B5EF4-FFF2-40B4-BE49-F238E27FC236}">
                <a16:creationId xmlns:a16="http://schemas.microsoft.com/office/drawing/2014/main" id="{F80CF83D-E966-4CEE-8B23-605959066B3D}"/>
              </a:ext>
            </a:extLst>
          </p:cNvPr>
          <p:cNvSpPr>
            <a:spLocks noChangeArrowheads="1"/>
          </p:cNvSpPr>
          <p:nvPr/>
        </p:nvSpPr>
        <p:spPr bwMode="auto">
          <a:xfrm>
            <a:off x="5144545" y="2403068"/>
            <a:ext cx="1206123" cy="625268"/>
          </a:xfrm>
          <a:prstGeom prst="wedgeRoundRectCallout">
            <a:avLst>
              <a:gd name="adj1" fmla="val -48500"/>
              <a:gd name="adj2" fmla="val 78907"/>
              <a:gd name="adj3" fmla="val 16667"/>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spcBef>
                <a:spcPct val="0"/>
              </a:spcBef>
              <a:buFontTx/>
              <a:buNone/>
            </a:pPr>
            <a:r>
              <a:rPr lang="en-US" altLang="da-DK" sz="1600">
                <a:latin typeface="Arial" panose="020B0604020202020204" pitchFamily="34" charset="0"/>
              </a:rPr>
              <a:t>I try this </a:t>
            </a:r>
          </a:p>
          <a:p>
            <a:pPr>
              <a:spcBef>
                <a:spcPct val="0"/>
              </a:spcBef>
              <a:buFontTx/>
              <a:buNone/>
            </a:pPr>
            <a:r>
              <a:rPr lang="en-US" altLang="da-DK" sz="1600">
                <a:latin typeface="Arial" panose="020B0604020202020204" pitchFamily="34" charset="0"/>
              </a:rPr>
              <a:t>because ...</a:t>
            </a:r>
          </a:p>
        </p:txBody>
      </p:sp>
      <p:sp>
        <p:nvSpPr>
          <p:cNvPr id="38921" name="AutoShape 8">
            <a:extLst>
              <a:ext uri="{FF2B5EF4-FFF2-40B4-BE49-F238E27FC236}">
                <a16:creationId xmlns:a16="http://schemas.microsoft.com/office/drawing/2014/main" id="{533DEE62-A870-4325-AFF2-D330E4296F49}"/>
              </a:ext>
            </a:extLst>
          </p:cNvPr>
          <p:cNvSpPr>
            <a:spLocks noChangeArrowheads="1"/>
          </p:cNvSpPr>
          <p:nvPr/>
        </p:nvSpPr>
        <p:spPr bwMode="auto">
          <a:xfrm>
            <a:off x="7387681" y="2401480"/>
            <a:ext cx="1752036" cy="749618"/>
          </a:xfrm>
          <a:prstGeom prst="cloudCallout">
            <a:avLst>
              <a:gd name="adj1" fmla="val -63435"/>
              <a:gd name="adj2" fmla="val 73431"/>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spcBef>
                <a:spcPct val="0"/>
              </a:spcBef>
              <a:buFontTx/>
              <a:buNone/>
            </a:pPr>
            <a:r>
              <a:rPr lang="en-US" altLang="da-DK" sz="1600">
                <a:latin typeface="Arial" panose="020B0604020202020204" pitchFamily="34" charset="0"/>
              </a:rPr>
              <a:t>User doesn’t</a:t>
            </a:r>
          </a:p>
          <a:p>
            <a:pPr>
              <a:spcBef>
                <a:spcPct val="0"/>
              </a:spcBef>
              <a:buFontTx/>
              <a:buNone/>
            </a:pPr>
            <a:r>
              <a:rPr lang="en-US" altLang="da-DK" sz="1600">
                <a:latin typeface="Arial" panose="020B0604020202020204" pitchFamily="34" charset="0"/>
              </a:rPr>
              <a:t>notice ...</a:t>
            </a:r>
          </a:p>
        </p:txBody>
      </p:sp>
      <p:grpSp>
        <p:nvGrpSpPr>
          <p:cNvPr id="38922" name="Group 13">
            <a:extLst>
              <a:ext uri="{FF2B5EF4-FFF2-40B4-BE49-F238E27FC236}">
                <a16:creationId xmlns:a16="http://schemas.microsoft.com/office/drawing/2014/main" id="{6E9A778A-E4A3-44BF-A76C-8E438FED8DE0}"/>
              </a:ext>
            </a:extLst>
          </p:cNvPr>
          <p:cNvGrpSpPr>
            <a:grpSpLocks noChangeAspect="1"/>
          </p:cNvGrpSpPr>
          <p:nvPr/>
        </p:nvGrpSpPr>
        <p:grpSpPr bwMode="auto">
          <a:xfrm>
            <a:off x="5949407" y="3252381"/>
            <a:ext cx="1362075" cy="1717675"/>
            <a:chOff x="4065" y="954"/>
            <a:chExt cx="715" cy="901"/>
          </a:xfrm>
        </p:grpSpPr>
        <p:sp>
          <p:nvSpPr>
            <p:cNvPr id="38946" name="Freeform 14">
              <a:extLst>
                <a:ext uri="{FF2B5EF4-FFF2-40B4-BE49-F238E27FC236}">
                  <a16:creationId xmlns:a16="http://schemas.microsoft.com/office/drawing/2014/main" id="{AEEE0AF9-CC35-4E18-B580-F584879B42C1}"/>
                </a:ext>
              </a:extLst>
            </p:cNvPr>
            <p:cNvSpPr>
              <a:spLocks noChangeAspect="1"/>
            </p:cNvSpPr>
            <p:nvPr/>
          </p:nvSpPr>
          <p:spPr bwMode="auto">
            <a:xfrm>
              <a:off x="4065" y="1264"/>
              <a:ext cx="428" cy="169"/>
            </a:xfrm>
            <a:custGeom>
              <a:avLst/>
              <a:gdLst>
                <a:gd name="T0" fmla="*/ 151 w 435"/>
                <a:gd name="T1" fmla="*/ 0 h 171"/>
                <a:gd name="T2" fmla="*/ 0 w 435"/>
                <a:gd name="T3" fmla="*/ 82 h 171"/>
                <a:gd name="T4" fmla="*/ 262 w 435"/>
                <a:gd name="T5" fmla="*/ 165 h 171"/>
                <a:gd name="T6" fmla="*/ 414 w 435"/>
                <a:gd name="T7" fmla="*/ 81 h 171"/>
                <a:gd name="T8" fmla="*/ 151 w 435"/>
                <a:gd name="T9" fmla="*/ 0 h 1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171">
                  <a:moveTo>
                    <a:pt x="159" y="0"/>
                  </a:moveTo>
                  <a:lnTo>
                    <a:pt x="0" y="85"/>
                  </a:lnTo>
                  <a:lnTo>
                    <a:pt x="274" y="171"/>
                  </a:lnTo>
                  <a:lnTo>
                    <a:pt x="435" y="84"/>
                  </a:lnTo>
                  <a:lnTo>
                    <a:pt x="159" y="0"/>
                  </a:lnTo>
                  <a:close/>
                </a:path>
              </a:pathLst>
            </a:custGeom>
            <a:solidFill>
              <a:schemeClr val="bg1"/>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7" name="Freeform 15">
              <a:extLst>
                <a:ext uri="{FF2B5EF4-FFF2-40B4-BE49-F238E27FC236}">
                  <a16:creationId xmlns:a16="http://schemas.microsoft.com/office/drawing/2014/main" id="{168C3117-9227-4D97-9B59-4CABF9BBBA4A}"/>
                </a:ext>
              </a:extLst>
            </p:cNvPr>
            <p:cNvSpPr>
              <a:spLocks noChangeAspect="1"/>
            </p:cNvSpPr>
            <p:nvPr/>
          </p:nvSpPr>
          <p:spPr bwMode="auto">
            <a:xfrm>
              <a:off x="4135" y="1377"/>
              <a:ext cx="121" cy="98"/>
            </a:xfrm>
            <a:custGeom>
              <a:avLst/>
              <a:gdLst>
                <a:gd name="T0" fmla="*/ 70 w 123"/>
                <a:gd name="T1" fmla="*/ 20 h 99"/>
                <a:gd name="T2" fmla="*/ 30 w 123"/>
                <a:gd name="T3" fmla="*/ 6 h 99"/>
                <a:gd name="T4" fmla="*/ 19 w 123"/>
                <a:gd name="T5" fmla="*/ 65 h 99"/>
                <a:gd name="T6" fmla="*/ 92 w 123"/>
                <a:gd name="T7" fmla="*/ 96 h 99"/>
                <a:gd name="T8" fmla="*/ 117 w 123"/>
                <a:gd name="T9" fmla="*/ 44 h 99"/>
                <a:gd name="T10" fmla="*/ 80 w 123"/>
                <a:gd name="T11" fmla="*/ 0 h 99"/>
                <a:gd name="T12" fmla="*/ 70 w 123"/>
                <a:gd name="T13" fmla="*/ 2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3" h="99">
                  <a:moveTo>
                    <a:pt x="73" y="20"/>
                  </a:moveTo>
                  <a:cubicBezTo>
                    <a:pt x="52" y="20"/>
                    <a:pt x="61" y="18"/>
                    <a:pt x="33" y="6"/>
                  </a:cubicBezTo>
                  <a:cubicBezTo>
                    <a:pt x="23" y="17"/>
                    <a:pt x="0" y="39"/>
                    <a:pt x="19" y="68"/>
                  </a:cubicBezTo>
                  <a:cubicBezTo>
                    <a:pt x="58" y="90"/>
                    <a:pt x="50" y="91"/>
                    <a:pt x="98" y="99"/>
                  </a:cubicBezTo>
                  <a:cubicBezTo>
                    <a:pt x="112" y="81"/>
                    <a:pt x="115" y="71"/>
                    <a:pt x="123" y="44"/>
                  </a:cubicBezTo>
                  <a:cubicBezTo>
                    <a:pt x="121" y="32"/>
                    <a:pt x="97" y="26"/>
                    <a:pt x="83" y="0"/>
                  </a:cubicBezTo>
                  <a:cubicBezTo>
                    <a:pt x="73" y="10"/>
                    <a:pt x="75" y="16"/>
                    <a:pt x="73" y="20"/>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8" name="Freeform 16">
              <a:extLst>
                <a:ext uri="{FF2B5EF4-FFF2-40B4-BE49-F238E27FC236}">
                  <a16:creationId xmlns:a16="http://schemas.microsoft.com/office/drawing/2014/main" id="{2E6F9EA4-9EE0-4AA6-B555-B396793CD854}"/>
                </a:ext>
              </a:extLst>
            </p:cNvPr>
            <p:cNvSpPr>
              <a:spLocks noChangeAspect="1"/>
            </p:cNvSpPr>
            <p:nvPr/>
          </p:nvSpPr>
          <p:spPr bwMode="auto">
            <a:xfrm>
              <a:off x="4415" y="972"/>
              <a:ext cx="210" cy="290"/>
            </a:xfrm>
            <a:custGeom>
              <a:avLst/>
              <a:gdLst>
                <a:gd name="T0" fmla="*/ 106 w 280"/>
                <a:gd name="T1" fmla="*/ 34 h 334"/>
                <a:gd name="T2" fmla="*/ 107 w 280"/>
                <a:gd name="T3" fmla="*/ 122 h 334"/>
                <a:gd name="T4" fmla="*/ 87 w 280"/>
                <a:gd name="T5" fmla="*/ 195 h 334"/>
                <a:gd name="T6" fmla="*/ 45 w 280"/>
                <a:gd name="T7" fmla="*/ 214 h 334"/>
                <a:gd name="T8" fmla="*/ 18 w 280"/>
                <a:gd name="T9" fmla="*/ 163 h 334"/>
                <a:gd name="T10" fmla="*/ 26 w 280"/>
                <a:gd name="T11" fmla="*/ 26 h 334"/>
                <a:gd name="T12" fmla="*/ 106 w 280"/>
                <a:gd name="T13" fmla="*/ 34 h 3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0" h="334">
                  <a:moveTo>
                    <a:pt x="250" y="52"/>
                  </a:moveTo>
                  <a:cubicBezTo>
                    <a:pt x="280" y="79"/>
                    <a:pt x="280" y="159"/>
                    <a:pt x="253" y="186"/>
                  </a:cubicBezTo>
                  <a:cubicBezTo>
                    <a:pt x="220" y="220"/>
                    <a:pt x="240" y="289"/>
                    <a:pt x="206" y="298"/>
                  </a:cubicBezTo>
                  <a:cubicBezTo>
                    <a:pt x="181" y="322"/>
                    <a:pt x="134" y="334"/>
                    <a:pt x="107" y="326"/>
                  </a:cubicBezTo>
                  <a:cubicBezTo>
                    <a:pt x="107" y="278"/>
                    <a:pt x="62" y="293"/>
                    <a:pt x="42" y="250"/>
                  </a:cubicBezTo>
                  <a:cubicBezTo>
                    <a:pt x="24" y="205"/>
                    <a:pt x="0" y="112"/>
                    <a:pt x="61" y="40"/>
                  </a:cubicBezTo>
                  <a:cubicBezTo>
                    <a:pt x="95" y="2"/>
                    <a:pt x="191" y="0"/>
                    <a:pt x="250" y="52"/>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9" name="Freeform 17">
              <a:extLst>
                <a:ext uri="{FF2B5EF4-FFF2-40B4-BE49-F238E27FC236}">
                  <a16:creationId xmlns:a16="http://schemas.microsoft.com/office/drawing/2014/main" id="{0421989C-F076-40A1-95D4-642FEEB94B0F}"/>
                </a:ext>
              </a:extLst>
            </p:cNvPr>
            <p:cNvSpPr>
              <a:spLocks noChangeAspect="1"/>
            </p:cNvSpPr>
            <p:nvPr/>
          </p:nvSpPr>
          <p:spPr bwMode="auto">
            <a:xfrm>
              <a:off x="4282" y="1259"/>
              <a:ext cx="110" cy="74"/>
            </a:xfrm>
            <a:custGeom>
              <a:avLst/>
              <a:gdLst>
                <a:gd name="T0" fmla="*/ 43 w 112"/>
                <a:gd name="T1" fmla="*/ 49 h 75"/>
                <a:gd name="T2" fmla="*/ 0 w 112"/>
                <a:gd name="T3" fmla="*/ 37 h 75"/>
                <a:gd name="T4" fmla="*/ 57 w 112"/>
                <a:gd name="T5" fmla="*/ 8 h 75"/>
                <a:gd name="T6" fmla="*/ 106 w 112"/>
                <a:gd name="T7" fmla="*/ 19 h 75"/>
                <a:gd name="T8" fmla="*/ 84 w 112"/>
                <a:gd name="T9" fmla="*/ 72 h 75"/>
                <a:gd name="T10" fmla="*/ 16 w 112"/>
                <a:gd name="T11" fmla="*/ 61 h 75"/>
                <a:gd name="T12" fmla="*/ 43 w 112"/>
                <a:gd name="T13" fmla="*/ 49 h 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75">
                  <a:moveTo>
                    <a:pt x="46" y="52"/>
                  </a:moveTo>
                  <a:cubicBezTo>
                    <a:pt x="31" y="37"/>
                    <a:pt x="28" y="49"/>
                    <a:pt x="0" y="38"/>
                  </a:cubicBezTo>
                  <a:cubicBezTo>
                    <a:pt x="1" y="23"/>
                    <a:pt x="26" y="15"/>
                    <a:pt x="60" y="8"/>
                  </a:cubicBezTo>
                  <a:cubicBezTo>
                    <a:pt x="90" y="12"/>
                    <a:pt x="66" y="0"/>
                    <a:pt x="112" y="19"/>
                  </a:cubicBezTo>
                  <a:cubicBezTo>
                    <a:pt x="109" y="41"/>
                    <a:pt x="104" y="50"/>
                    <a:pt x="90" y="75"/>
                  </a:cubicBezTo>
                  <a:cubicBezTo>
                    <a:pt x="68" y="66"/>
                    <a:pt x="44" y="55"/>
                    <a:pt x="16" y="64"/>
                  </a:cubicBezTo>
                  <a:cubicBezTo>
                    <a:pt x="16" y="49"/>
                    <a:pt x="44" y="57"/>
                    <a:pt x="46" y="52"/>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0" name="Freeform 18">
              <a:extLst>
                <a:ext uri="{FF2B5EF4-FFF2-40B4-BE49-F238E27FC236}">
                  <a16:creationId xmlns:a16="http://schemas.microsoft.com/office/drawing/2014/main" id="{026B7E9F-EB9F-48E6-8767-EE0DC69F64F0}"/>
                </a:ext>
              </a:extLst>
            </p:cNvPr>
            <p:cNvSpPr>
              <a:spLocks noChangeAspect="1"/>
            </p:cNvSpPr>
            <p:nvPr/>
          </p:nvSpPr>
          <p:spPr bwMode="auto">
            <a:xfrm>
              <a:off x="4366" y="1277"/>
              <a:ext cx="219" cy="105"/>
            </a:xfrm>
            <a:custGeom>
              <a:avLst/>
              <a:gdLst>
                <a:gd name="T0" fmla="*/ 213 w 222"/>
                <a:gd name="T1" fmla="*/ 87 h 107"/>
                <a:gd name="T2" fmla="*/ 123 w 222"/>
                <a:gd name="T3" fmla="*/ 95 h 107"/>
                <a:gd name="T4" fmla="*/ 2 w 222"/>
                <a:gd name="T5" fmla="*/ 53 h 107"/>
                <a:gd name="T6" fmla="*/ 30 w 222"/>
                <a:gd name="T7" fmla="*/ 0 h 107"/>
                <a:gd name="T8" fmla="*/ 131 w 222"/>
                <a:gd name="T9" fmla="*/ 9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 h="107">
                  <a:moveTo>
                    <a:pt x="222" y="93"/>
                  </a:moveTo>
                  <a:cubicBezTo>
                    <a:pt x="207" y="94"/>
                    <a:pt x="166" y="107"/>
                    <a:pt x="129" y="101"/>
                  </a:cubicBezTo>
                  <a:cubicBezTo>
                    <a:pt x="85" y="95"/>
                    <a:pt x="45" y="90"/>
                    <a:pt x="2" y="56"/>
                  </a:cubicBezTo>
                  <a:cubicBezTo>
                    <a:pt x="8" y="22"/>
                    <a:pt x="0" y="15"/>
                    <a:pt x="30" y="0"/>
                  </a:cubicBezTo>
                  <a:cubicBezTo>
                    <a:pt x="93" y="18"/>
                    <a:pt x="118" y="3"/>
                    <a:pt x="137" y="9"/>
                  </a:cubicBezTo>
                </a:path>
              </a:pathLst>
            </a:custGeom>
            <a:solidFill>
              <a:schemeClr val="accent2"/>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1" name="Freeform 19">
              <a:extLst>
                <a:ext uri="{FF2B5EF4-FFF2-40B4-BE49-F238E27FC236}">
                  <a16:creationId xmlns:a16="http://schemas.microsoft.com/office/drawing/2014/main" id="{663477D8-CE91-4DD7-AF0E-ADD5C31D1090}"/>
                </a:ext>
              </a:extLst>
            </p:cNvPr>
            <p:cNvSpPr>
              <a:spLocks noChangeAspect="1"/>
            </p:cNvSpPr>
            <p:nvPr/>
          </p:nvSpPr>
          <p:spPr bwMode="auto">
            <a:xfrm>
              <a:off x="4221" y="1199"/>
              <a:ext cx="559" cy="656"/>
            </a:xfrm>
            <a:custGeom>
              <a:avLst/>
              <a:gdLst>
                <a:gd name="T0" fmla="*/ 7 w 568"/>
                <a:gd name="T1" fmla="*/ 427 h 666"/>
                <a:gd name="T2" fmla="*/ 237 w 568"/>
                <a:gd name="T3" fmla="*/ 396 h 666"/>
                <a:gd name="T4" fmla="*/ 237 w 568"/>
                <a:gd name="T5" fmla="*/ 289 h 666"/>
                <a:gd name="T6" fmla="*/ 258 w 568"/>
                <a:gd name="T7" fmla="*/ 204 h 666"/>
                <a:gd name="T8" fmla="*/ 222 w 568"/>
                <a:gd name="T9" fmla="*/ 335 h 666"/>
                <a:gd name="T10" fmla="*/ 135 w 568"/>
                <a:gd name="T11" fmla="*/ 343 h 666"/>
                <a:gd name="T12" fmla="*/ 0 w 568"/>
                <a:gd name="T13" fmla="*/ 269 h 666"/>
                <a:gd name="T14" fmla="*/ 33 w 568"/>
                <a:gd name="T15" fmla="*/ 222 h 666"/>
                <a:gd name="T16" fmla="*/ 143 w 568"/>
                <a:gd name="T17" fmla="*/ 254 h 666"/>
                <a:gd name="T18" fmla="*/ 183 w 568"/>
                <a:gd name="T19" fmla="*/ 115 h 666"/>
                <a:gd name="T20" fmla="*/ 246 w 568"/>
                <a:gd name="T21" fmla="*/ 44 h 666"/>
                <a:gd name="T22" fmla="*/ 449 w 568"/>
                <a:gd name="T23" fmla="*/ 57 h 666"/>
                <a:gd name="T24" fmla="*/ 470 w 568"/>
                <a:gd name="T25" fmla="*/ 309 h 666"/>
                <a:gd name="T26" fmla="*/ 494 w 568"/>
                <a:gd name="T27" fmla="*/ 548 h 666"/>
                <a:gd name="T28" fmla="*/ 122 w 568"/>
                <a:gd name="T29" fmla="*/ 599 h 6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8" h="666">
                  <a:moveTo>
                    <a:pt x="7" y="448"/>
                  </a:moveTo>
                  <a:cubicBezTo>
                    <a:pt x="48" y="442"/>
                    <a:pt x="209" y="438"/>
                    <a:pt x="249" y="414"/>
                  </a:cubicBezTo>
                  <a:cubicBezTo>
                    <a:pt x="290" y="390"/>
                    <a:pt x="246" y="335"/>
                    <a:pt x="249" y="302"/>
                  </a:cubicBezTo>
                  <a:cubicBezTo>
                    <a:pt x="253" y="268"/>
                    <a:pt x="272" y="205"/>
                    <a:pt x="270" y="213"/>
                  </a:cubicBezTo>
                  <a:cubicBezTo>
                    <a:pt x="263" y="269"/>
                    <a:pt x="256" y="326"/>
                    <a:pt x="234" y="350"/>
                  </a:cubicBezTo>
                  <a:cubicBezTo>
                    <a:pt x="212" y="373"/>
                    <a:pt x="180" y="370"/>
                    <a:pt x="141" y="358"/>
                  </a:cubicBezTo>
                  <a:cubicBezTo>
                    <a:pt x="97" y="352"/>
                    <a:pt x="43" y="315"/>
                    <a:pt x="0" y="281"/>
                  </a:cubicBezTo>
                  <a:cubicBezTo>
                    <a:pt x="6" y="247"/>
                    <a:pt x="6" y="246"/>
                    <a:pt x="36" y="231"/>
                  </a:cubicBezTo>
                  <a:cubicBezTo>
                    <a:pt x="99" y="249"/>
                    <a:pt x="112" y="294"/>
                    <a:pt x="149" y="266"/>
                  </a:cubicBezTo>
                  <a:cubicBezTo>
                    <a:pt x="188" y="238"/>
                    <a:pt x="172" y="158"/>
                    <a:pt x="192" y="121"/>
                  </a:cubicBezTo>
                  <a:cubicBezTo>
                    <a:pt x="211" y="81"/>
                    <a:pt x="214" y="72"/>
                    <a:pt x="258" y="47"/>
                  </a:cubicBezTo>
                  <a:cubicBezTo>
                    <a:pt x="298" y="26"/>
                    <a:pt x="413" y="0"/>
                    <a:pt x="470" y="60"/>
                  </a:cubicBezTo>
                  <a:cubicBezTo>
                    <a:pt x="486" y="128"/>
                    <a:pt x="486" y="239"/>
                    <a:pt x="494" y="324"/>
                  </a:cubicBezTo>
                  <a:cubicBezTo>
                    <a:pt x="502" y="409"/>
                    <a:pt x="568" y="488"/>
                    <a:pt x="518" y="573"/>
                  </a:cubicBezTo>
                  <a:cubicBezTo>
                    <a:pt x="461" y="666"/>
                    <a:pt x="197" y="615"/>
                    <a:pt x="128" y="626"/>
                  </a:cubicBezTo>
                </a:path>
              </a:pathLst>
            </a:custGeom>
            <a:solidFill>
              <a:schemeClr val="accent2"/>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2" name="Freeform 20">
              <a:extLst>
                <a:ext uri="{FF2B5EF4-FFF2-40B4-BE49-F238E27FC236}">
                  <a16:creationId xmlns:a16="http://schemas.microsoft.com/office/drawing/2014/main" id="{9081F0BB-AD82-41C5-9899-940663044FC7}"/>
                </a:ext>
              </a:extLst>
            </p:cNvPr>
            <p:cNvSpPr>
              <a:spLocks noChangeAspect="1"/>
            </p:cNvSpPr>
            <p:nvPr/>
          </p:nvSpPr>
          <p:spPr bwMode="auto">
            <a:xfrm>
              <a:off x="4264" y="1275"/>
              <a:ext cx="89" cy="49"/>
            </a:xfrm>
            <a:custGeom>
              <a:avLst/>
              <a:gdLst>
                <a:gd name="T0" fmla="*/ 0 w 90"/>
                <a:gd name="T1" fmla="*/ 47 h 50"/>
                <a:gd name="T2" fmla="*/ 87 w 90"/>
                <a:gd name="T3" fmla="*/ 0 h 50"/>
                <a:gd name="T4" fmla="*/ 0 60000 65536"/>
                <a:gd name="T5" fmla="*/ 0 60000 65536"/>
              </a:gdLst>
              <a:ahLst/>
              <a:cxnLst>
                <a:cxn ang="T4">
                  <a:pos x="T0" y="T1"/>
                </a:cxn>
                <a:cxn ang="T5">
                  <a:pos x="T2" y="T3"/>
                </a:cxn>
              </a:cxnLst>
              <a:rect l="0" t="0" r="r" b="b"/>
              <a:pathLst>
                <a:path w="90" h="50">
                  <a:moveTo>
                    <a:pt x="0" y="50"/>
                  </a:moveTo>
                  <a:lnTo>
                    <a:pt x="90"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53" name="Freeform 21">
              <a:extLst>
                <a:ext uri="{FF2B5EF4-FFF2-40B4-BE49-F238E27FC236}">
                  <a16:creationId xmlns:a16="http://schemas.microsoft.com/office/drawing/2014/main" id="{8EC1D792-EA41-442F-9863-58B07237D13A}"/>
                </a:ext>
              </a:extLst>
            </p:cNvPr>
            <p:cNvSpPr>
              <a:spLocks noChangeAspect="1"/>
            </p:cNvSpPr>
            <p:nvPr/>
          </p:nvSpPr>
          <p:spPr bwMode="auto">
            <a:xfrm>
              <a:off x="4399" y="954"/>
              <a:ext cx="264" cy="258"/>
            </a:xfrm>
            <a:custGeom>
              <a:avLst/>
              <a:gdLst>
                <a:gd name="T0" fmla="*/ 168 w 303"/>
                <a:gd name="T1" fmla="*/ 32 h 296"/>
                <a:gd name="T2" fmla="*/ 193 w 303"/>
                <a:gd name="T3" fmla="*/ 87 h 296"/>
                <a:gd name="T4" fmla="*/ 186 w 303"/>
                <a:gd name="T5" fmla="*/ 177 h 296"/>
                <a:gd name="T6" fmla="*/ 121 w 303"/>
                <a:gd name="T7" fmla="*/ 187 h 296"/>
                <a:gd name="T8" fmla="*/ 73 w 303"/>
                <a:gd name="T9" fmla="*/ 187 h 296"/>
                <a:gd name="T10" fmla="*/ 35 w 303"/>
                <a:gd name="T11" fmla="*/ 126 h 296"/>
                <a:gd name="T12" fmla="*/ 2 w 303"/>
                <a:gd name="T13" fmla="*/ 110 h 296"/>
                <a:gd name="T14" fmla="*/ 29 w 303"/>
                <a:gd name="T15" fmla="*/ 33 h 296"/>
                <a:gd name="T16" fmla="*/ 95 w 303"/>
                <a:gd name="T17" fmla="*/ 3 h 296"/>
                <a:gd name="T18" fmla="*/ 139 w 303"/>
                <a:gd name="T19" fmla="*/ 8 h 296"/>
                <a:gd name="T20" fmla="*/ 168 w 303"/>
                <a:gd name="T21" fmla="*/ 32 h 2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3" h="296">
                  <a:moveTo>
                    <a:pt x="254" y="48"/>
                  </a:moveTo>
                  <a:cubicBezTo>
                    <a:pt x="268" y="64"/>
                    <a:pt x="286" y="107"/>
                    <a:pt x="293" y="132"/>
                  </a:cubicBezTo>
                  <a:cubicBezTo>
                    <a:pt x="297" y="161"/>
                    <a:pt x="303" y="244"/>
                    <a:pt x="281" y="267"/>
                  </a:cubicBezTo>
                  <a:cubicBezTo>
                    <a:pt x="262" y="296"/>
                    <a:pt x="193" y="282"/>
                    <a:pt x="182" y="282"/>
                  </a:cubicBezTo>
                  <a:cubicBezTo>
                    <a:pt x="151" y="288"/>
                    <a:pt x="129" y="292"/>
                    <a:pt x="110" y="282"/>
                  </a:cubicBezTo>
                  <a:cubicBezTo>
                    <a:pt x="80" y="249"/>
                    <a:pt x="91" y="214"/>
                    <a:pt x="53" y="189"/>
                  </a:cubicBezTo>
                  <a:cubicBezTo>
                    <a:pt x="41" y="171"/>
                    <a:pt x="19" y="176"/>
                    <a:pt x="2" y="165"/>
                  </a:cubicBezTo>
                  <a:cubicBezTo>
                    <a:pt x="0" y="142"/>
                    <a:pt x="21" y="78"/>
                    <a:pt x="44" y="51"/>
                  </a:cubicBezTo>
                  <a:cubicBezTo>
                    <a:pt x="70" y="25"/>
                    <a:pt x="108" y="9"/>
                    <a:pt x="143" y="3"/>
                  </a:cubicBezTo>
                  <a:cubicBezTo>
                    <a:pt x="170" y="0"/>
                    <a:pt x="189" y="5"/>
                    <a:pt x="209" y="12"/>
                  </a:cubicBezTo>
                  <a:lnTo>
                    <a:pt x="254" y="48"/>
                  </a:lnTo>
                  <a:close/>
                </a:path>
              </a:pathLst>
            </a:custGeom>
            <a:solidFill>
              <a:schemeClr val="tx1"/>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sp>
        <p:nvSpPr>
          <p:cNvPr id="38923" name="Freeform 22">
            <a:extLst>
              <a:ext uri="{FF2B5EF4-FFF2-40B4-BE49-F238E27FC236}">
                <a16:creationId xmlns:a16="http://schemas.microsoft.com/office/drawing/2014/main" id="{8D90106F-08B0-4408-AF28-42850419C5EF}"/>
              </a:ext>
            </a:extLst>
          </p:cNvPr>
          <p:cNvSpPr>
            <a:spLocks noChangeAspect="1"/>
          </p:cNvSpPr>
          <p:nvPr/>
        </p:nvSpPr>
        <p:spPr bwMode="auto">
          <a:xfrm>
            <a:off x="4463506" y="3634969"/>
            <a:ext cx="209550" cy="147637"/>
          </a:xfrm>
          <a:custGeom>
            <a:avLst/>
            <a:gdLst>
              <a:gd name="T0" fmla="*/ 2147483646 w 110"/>
              <a:gd name="T1" fmla="*/ 2147483646 h 77"/>
              <a:gd name="T2" fmla="*/ 2147483646 w 110"/>
              <a:gd name="T3" fmla="*/ 2147483646 h 77"/>
              <a:gd name="T4" fmla="*/ 2147483646 w 110"/>
              <a:gd name="T5" fmla="*/ 2147483646 h 77"/>
              <a:gd name="T6" fmla="*/ 2147483646 w 110"/>
              <a:gd name="T7" fmla="*/ 2147483646 h 77"/>
              <a:gd name="T8" fmla="*/ 0 w 110"/>
              <a:gd name="T9" fmla="*/ 2147483646 h 77"/>
              <a:gd name="T10" fmla="*/ 2147483646 w 110"/>
              <a:gd name="T11" fmla="*/ 2147483646 h 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 h="77">
                <a:moveTo>
                  <a:pt x="51" y="3"/>
                </a:moveTo>
                <a:cubicBezTo>
                  <a:pt x="68" y="3"/>
                  <a:pt x="79" y="0"/>
                  <a:pt x="87" y="9"/>
                </a:cubicBezTo>
                <a:cubicBezTo>
                  <a:pt x="95" y="18"/>
                  <a:pt x="110" y="57"/>
                  <a:pt x="97" y="63"/>
                </a:cubicBezTo>
                <a:cubicBezTo>
                  <a:pt x="66" y="63"/>
                  <a:pt x="64" y="70"/>
                  <a:pt x="24" y="77"/>
                </a:cubicBezTo>
                <a:cubicBezTo>
                  <a:pt x="12" y="62"/>
                  <a:pt x="7" y="46"/>
                  <a:pt x="0" y="25"/>
                </a:cubicBezTo>
                <a:cubicBezTo>
                  <a:pt x="24" y="18"/>
                  <a:pt x="13" y="3"/>
                  <a:pt x="51" y="3"/>
                </a:cubicBezTo>
                <a:close/>
              </a:path>
            </a:pathLst>
          </a:custGeom>
          <a:solidFill>
            <a:srgbClr val="FFCC66"/>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4" name="Freeform 23">
            <a:extLst>
              <a:ext uri="{FF2B5EF4-FFF2-40B4-BE49-F238E27FC236}">
                <a16:creationId xmlns:a16="http://schemas.microsoft.com/office/drawing/2014/main" id="{EB748D86-8974-4CDA-B7AB-9AF00788207E}"/>
              </a:ext>
            </a:extLst>
          </p:cNvPr>
          <p:cNvSpPr>
            <a:spLocks noChangeAspect="1"/>
          </p:cNvSpPr>
          <p:nvPr/>
        </p:nvSpPr>
        <p:spPr bwMode="auto">
          <a:xfrm>
            <a:off x="3880895" y="2830105"/>
            <a:ext cx="371475" cy="482600"/>
          </a:xfrm>
          <a:custGeom>
            <a:avLst/>
            <a:gdLst>
              <a:gd name="T0" fmla="*/ 2147483646 w 195"/>
              <a:gd name="T1" fmla="*/ 2147483646 h 253"/>
              <a:gd name="T2" fmla="*/ 2147483646 w 195"/>
              <a:gd name="T3" fmla="*/ 2147483646 h 253"/>
              <a:gd name="T4" fmla="*/ 2147483646 w 195"/>
              <a:gd name="T5" fmla="*/ 2147483646 h 253"/>
              <a:gd name="T6" fmla="*/ 2147483646 w 195"/>
              <a:gd name="T7" fmla="*/ 2147483646 h 253"/>
              <a:gd name="T8" fmla="*/ 2147483646 w 195"/>
              <a:gd name="T9" fmla="*/ 2147483646 h 253"/>
              <a:gd name="T10" fmla="*/ 2147483646 w 195"/>
              <a:gd name="T11" fmla="*/ 2147483646 h 253"/>
              <a:gd name="T12" fmla="*/ 2147483646 w 195"/>
              <a:gd name="T13" fmla="*/ 2147483646 h 253"/>
              <a:gd name="T14" fmla="*/ 2147483646 w 195"/>
              <a:gd name="T15" fmla="*/ 2147483646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5" h="253">
                <a:moveTo>
                  <a:pt x="22" y="48"/>
                </a:moveTo>
                <a:cubicBezTo>
                  <a:pt x="0" y="69"/>
                  <a:pt x="0" y="128"/>
                  <a:pt x="20" y="148"/>
                </a:cubicBezTo>
                <a:cubicBezTo>
                  <a:pt x="44" y="172"/>
                  <a:pt x="29" y="223"/>
                  <a:pt x="55" y="230"/>
                </a:cubicBezTo>
                <a:cubicBezTo>
                  <a:pt x="73" y="247"/>
                  <a:pt x="110" y="253"/>
                  <a:pt x="128" y="250"/>
                </a:cubicBezTo>
                <a:cubicBezTo>
                  <a:pt x="128" y="215"/>
                  <a:pt x="138" y="219"/>
                  <a:pt x="163" y="214"/>
                </a:cubicBezTo>
                <a:cubicBezTo>
                  <a:pt x="189" y="207"/>
                  <a:pt x="185" y="176"/>
                  <a:pt x="195" y="144"/>
                </a:cubicBezTo>
                <a:cubicBezTo>
                  <a:pt x="183" y="110"/>
                  <a:pt x="195" y="69"/>
                  <a:pt x="161" y="40"/>
                </a:cubicBezTo>
                <a:cubicBezTo>
                  <a:pt x="109" y="0"/>
                  <a:pt x="65" y="11"/>
                  <a:pt x="22" y="48"/>
                </a:cubicBezTo>
                <a:close/>
              </a:path>
            </a:pathLst>
          </a:custGeom>
          <a:solidFill>
            <a:srgbClr val="FFCC66"/>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5" name="Freeform 24">
            <a:extLst>
              <a:ext uri="{FF2B5EF4-FFF2-40B4-BE49-F238E27FC236}">
                <a16:creationId xmlns:a16="http://schemas.microsoft.com/office/drawing/2014/main" id="{C391C2C5-7379-4977-B69A-0703E02D7964}"/>
              </a:ext>
            </a:extLst>
          </p:cNvPr>
          <p:cNvSpPr>
            <a:spLocks noChangeAspect="1"/>
          </p:cNvSpPr>
          <p:nvPr/>
        </p:nvSpPr>
        <p:spPr bwMode="auto">
          <a:xfrm>
            <a:off x="4323806" y="3495269"/>
            <a:ext cx="190500" cy="123825"/>
          </a:xfrm>
          <a:custGeom>
            <a:avLst/>
            <a:gdLst>
              <a:gd name="T0" fmla="*/ 2147483646 w 100"/>
              <a:gd name="T1" fmla="*/ 2147483646 h 65"/>
              <a:gd name="T2" fmla="*/ 2147483646 w 100"/>
              <a:gd name="T3" fmla="*/ 2147483646 h 65"/>
              <a:gd name="T4" fmla="*/ 2147483646 w 100"/>
              <a:gd name="T5" fmla="*/ 2147483646 h 65"/>
              <a:gd name="T6" fmla="*/ 2147483646 w 100"/>
              <a:gd name="T7" fmla="*/ 2147483646 h 65"/>
              <a:gd name="T8" fmla="*/ 0 w 100"/>
              <a:gd name="T9" fmla="*/ 2147483646 h 65"/>
              <a:gd name="T10" fmla="*/ 2147483646 w 100"/>
              <a:gd name="T11" fmla="*/ 2147483646 h 65"/>
              <a:gd name="T12" fmla="*/ 2147483646 w 100"/>
              <a:gd name="T13" fmla="*/ 2147483646 h 65"/>
              <a:gd name="T14" fmla="*/ 2147483646 w 100"/>
              <a:gd name="T15" fmla="*/ 2147483646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 h="65">
                <a:moveTo>
                  <a:pt x="64" y="49"/>
                </a:moveTo>
                <a:cubicBezTo>
                  <a:pt x="63" y="44"/>
                  <a:pt x="75" y="44"/>
                  <a:pt x="80" y="41"/>
                </a:cubicBezTo>
                <a:cubicBezTo>
                  <a:pt x="85" y="38"/>
                  <a:pt x="100" y="38"/>
                  <a:pt x="94" y="32"/>
                </a:cubicBezTo>
                <a:cubicBezTo>
                  <a:pt x="93" y="19"/>
                  <a:pt x="72" y="13"/>
                  <a:pt x="44" y="7"/>
                </a:cubicBezTo>
                <a:cubicBezTo>
                  <a:pt x="18" y="10"/>
                  <a:pt x="39" y="0"/>
                  <a:pt x="0" y="16"/>
                </a:cubicBezTo>
                <a:cubicBezTo>
                  <a:pt x="3" y="34"/>
                  <a:pt x="7" y="42"/>
                  <a:pt x="18" y="63"/>
                </a:cubicBezTo>
                <a:cubicBezTo>
                  <a:pt x="37" y="55"/>
                  <a:pt x="58" y="63"/>
                  <a:pt x="82" y="65"/>
                </a:cubicBezTo>
                <a:cubicBezTo>
                  <a:pt x="82" y="52"/>
                  <a:pt x="66" y="53"/>
                  <a:pt x="64" y="49"/>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6" name="Freeform 25">
            <a:extLst>
              <a:ext uri="{FF2B5EF4-FFF2-40B4-BE49-F238E27FC236}">
                <a16:creationId xmlns:a16="http://schemas.microsoft.com/office/drawing/2014/main" id="{AA0DFA52-E7B3-4216-820E-6CBCBCC882CC}"/>
              </a:ext>
            </a:extLst>
          </p:cNvPr>
          <p:cNvSpPr>
            <a:spLocks noChangeAspect="1"/>
          </p:cNvSpPr>
          <p:nvPr/>
        </p:nvSpPr>
        <p:spPr bwMode="auto">
          <a:xfrm>
            <a:off x="4012657" y="3523843"/>
            <a:ext cx="354013" cy="171450"/>
          </a:xfrm>
          <a:custGeom>
            <a:avLst/>
            <a:gdLst>
              <a:gd name="T0" fmla="*/ 0 w 186"/>
              <a:gd name="T1" fmla="*/ 2147483646 h 90"/>
              <a:gd name="T2" fmla="*/ 2147483646 w 186"/>
              <a:gd name="T3" fmla="*/ 2147483646 h 90"/>
              <a:gd name="T4" fmla="*/ 2147483646 w 186"/>
              <a:gd name="T5" fmla="*/ 2147483646 h 90"/>
              <a:gd name="T6" fmla="*/ 2147483646 w 186"/>
              <a:gd name="T7" fmla="*/ 0 h 90"/>
              <a:gd name="T8" fmla="*/ 2147483646 w 186"/>
              <a:gd name="T9" fmla="*/ 2147483646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90">
                <a:moveTo>
                  <a:pt x="0" y="78"/>
                </a:moveTo>
                <a:cubicBezTo>
                  <a:pt x="13" y="79"/>
                  <a:pt x="47" y="90"/>
                  <a:pt x="78" y="85"/>
                </a:cubicBezTo>
                <a:cubicBezTo>
                  <a:pt x="115" y="80"/>
                  <a:pt x="138" y="62"/>
                  <a:pt x="184" y="47"/>
                </a:cubicBezTo>
                <a:cubicBezTo>
                  <a:pt x="179" y="19"/>
                  <a:pt x="186" y="13"/>
                  <a:pt x="161" y="0"/>
                </a:cubicBezTo>
                <a:cubicBezTo>
                  <a:pt x="114" y="0"/>
                  <a:pt x="87" y="3"/>
                  <a:pt x="71" y="8"/>
                </a:cubicBezTo>
              </a:path>
            </a:pathLst>
          </a:custGeom>
          <a:solidFill>
            <a:srgbClr val="808080"/>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7" name="Freeform 26">
            <a:extLst>
              <a:ext uri="{FF2B5EF4-FFF2-40B4-BE49-F238E27FC236}">
                <a16:creationId xmlns:a16="http://schemas.microsoft.com/office/drawing/2014/main" id="{026FBF32-D067-4635-B4E5-940CD3098DA6}"/>
              </a:ext>
            </a:extLst>
          </p:cNvPr>
          <p:cNvSpPr>
            <a:spLocks noChangeAspect="1"/>
          </p:cNvSpPr>
          <p:nvPr/>
        </p:nvSpPr>
        <p:spPr bwMode="auto">
          <a:xfrm>
            <a:off x="3749132" y="3199994"/>
            <a:ext cx="836613" cy="1089025"/>
          </a:xfrm>
          <a:custGeom>
            <a:avLst/>
            <a:gdLst>
              <a:gd name="T0" fmla="*/ 2147483646 w 439"/>
              <a:gd name="T1" fmla="*/ 2147483646 h 572"/>
              <a:gd name="T2" fmla="*/ 2147483646 w 439"/>
              <a:gd name="T3" fmla="*/ 2147483646 h 572"/>
              <a:gd name="T4" fmla="*/ 2147483646 w 439"/>
              <a:gd name="T5" fmla="*/ 2147483646 h 572"/>
              <a:gd name="T6" fmla="*/ 2147483646 w 439"/>
              <a:gd name="T7" fmla="*/ 2147483646 h 572"/>
              <a:gd name="T8" fmla="*/ 2147483646 w 439"/>
              <a:gd name="T9" fmla="*/ 2147483646 h 572"/>
              <a:gd name="T10" fmla="*/ 2147483646 w 439"/>
              <a:gd name="T11" fmla="*/ 2147483646 h 572"/>
              <a:gd name="T12" fmla="*/ 2147483646 w 439"/>
              <a:gd name="T13" fmla="*/ 2147483646 h 572"/>
              <a:gd name="T14" fmla="*/ 2147483646 w 439"/>
              <a:gd name="T15" fmla="*/ 2147483646 h 572"/>
              <a:gd name="T16" fmla="*/ 2147483646 w 439"/>
              <a:gd name="T17" fmla="*/ 2147483646 h 572"/>
              <a:gd name="T18" fmla="*/ 2147483646 w 439"/>
              <a:gd name="T19" fmla="*/ 2147483646 h 572"/>
              <a:gd name="T20" fmla="*/ 2147483646 w 439"/>
              <a:gd name="T21" fmla="*/ 2147483646 h 5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572">
                <a:moveTo>
                  <a:pt x="439" y="384"/>
                </a:moveTo>
                <a:cubicBezTo>
                  <a:pt x="418" y="380"/>
                  <a:pt x="344" y="372"/>
                  <a:pt x="312" y="362"/>
                </a:cubicBezTo>
                <a:cubicBezTo>
                  <a:pt x="280" y="352"/>
                  <a:pt x="296" y="366"/>
                  <a:pt x="248" y="326"/>
                </a:cubicBezTo>
                <a:cubicBezTo>
                  <a:pt x="296" y="342"/>
                  <a:pt x="380" y="331"/>
                  <a:pt x="410" y="314"/>
                </a:cubicBezTo>
                <a:cubicBezTo>
                  <a:pt x="405" y="286"/>
                  <a:pt x="406" y="262"/>
                  <a:pt x="382" y="250"/>
                </a:cubicBezTo>
                <a:cubicBezTo>
                  <a:pt x="339" y="246"/>
                  <a:pt x="311" y="259"/>
                  <a:pt x="280" y="236"/>
                </a:cubicBezTo>
                <a:cubicBezTo>
                  <a:pt x="248" y="212"/>
                  <a:pt x="260" y="153"/>
                  <a:pt x="244" y="122"/>
                </a:cubicBezTo>
                <a:cubicBezTo>
                  <a:pt x="228" y="89"/>
                  <a:pt x="248" y="67"/>
                  <a:pt x="212" y="46"/>
                </a:cubicBezTo>
                <a:cubicBezTo>
                  <a:pt x="179" y="28"/>
                  <a:pt x="68" y="0"/>
                  <a:pt x="45" y="72"/>
                </a:cubicBezTo>
                <a:cubicBezTo>
                  <a:pt x="0" y="211"/>
                  <a:pt x="0" y="418"/>
                  <a:pt x="61" y="498"/>
                </a:cubicBezTo>
                <a:cubicBezTo>
                  <a:pt x="114" y="572"/>
                  <a:pt x="281" y="524"/>
                  <a:pt x="339" y="533"/>
                </a:cubicBezTo>
              </a:path>
            </a:pathLst>
          </a:custGeom>
          <a:solidFill>
            <a:srgbClr val="808080"/>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8" name="Freeform 27">
            <a:extLst>
              <a:ext uri="{FF2B5EF4-FFF2-40B4-BE49-F238E27FC236}">
                <a16:creationId xmlns:a16="http://schemas.microsoft.com/office/drawing/2014/main" id="{AA2C33FA-ED5E-4CF7-BD2C-02D8DD0908A1}"/>
              </a:ext>
            </a:extLst>
          </p:cNvPr>
          <p:cNvSpPr>
            <a:spLocks noChangeAspect="1"/>
          </p:cNvSpPr>
          <p:nvPr/>
        </p:nvSpPr>
        <p:spPr bwMode="auto">
          <a:xfrm rot="1071223">
            <a:off x="4126957" y="3012669"/>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29" name="Freeform 28">
            <a:extLst>
              <a:ext uri="{FF2B5EF4-FFF2-40B4-BE49-F238E27FC236}">
                <a16:creationId xmlns:a16="http://schemas.microsoft.com/office/drawing/2014/main" id="{E207592F-B4C1-4E34-9C39-8AFCE3EA2A85}"/>
              </a:ext>
            </a:extLst>
          </p:cNvPr>
          <p:cNvSpPr>
            <a:spLocks noChangeAspect="1"/>
          </p:cNvSpPr>
          <p:nvPr/>
        </p:nvSpPr>
        <p:spPr bwMode="auto">
          <a:xfrm rot="1071223">
            <a:off x="4141245" y="3033305"/>
            <a:ext cx="26987" cy="19050"/>
          </a:xfrm>
          <a:custGeom>
            <a:avLst/>
            <a:gdLst>
              <a:gd name="T0" fmla="*/ 0 w 14"/>
              <a:gd name="T1" fmla="*/ 2147483646 h 11"/>
              <a:gd name="T2" fmla="*/ 2147483646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0" name="Freeform 29">
            <a:extLst>
              <a:ext uri="{FF2B5EF4-FFF2-40B4-BE49-F238E27FC236}">
                <a16:creationId xmlns:a16="http://schemas.microsoft.com/office/drawing/2014/main" id="{28F0A437-81E6-464C-B351-0F7DB8D03F29}"/>
              </a:ext>
            </a:extLst>
          </p:cNvPr>
          <p:cNvSpPr>
            <a:spLocks noChangeAspect="1"/>
          </p:cNvSpPr>
          <p:nvPr/>
        </p:nvSpPr>
        <p:spPr bwMode="auto">
          <a:xfrm rot="1071223">
            <a:off x="4204745" y="3012669"/>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1" name="Freeform 30">
            <a:extLst>
              <a:ext uri="{FF2B5EF4-FFF2-40B4-BE49-F238E27FC236}">
                <a16:creationId xmlns:a16="http://schemas.microsoft.com/office/drawing/2014/main" id="{D9BDD62B-A667-45A9-BE44-84893A2C89E0}"/>
              </a:ext>
            </a:extLst>
          </p:cNvPr>
          <p:cNvSpPr>
            <a:spLocks noChangeAspect="1"/>
          </p:cNvSpPr>
          <p:nvPr/>
        </p:nvSpPr>
        <p:spPr bwMode="auto">
          <a:xfrm rot="1071223">
            <a:off x="4219031" y="3033305"/>
            <a:ext cx="26988" cy="19050"/>
          </a:xfrm>
          <a:custGeom>
            <a:avLst/>
            <a:gdLst>
              <a:gd name="T0" fmla="*/ 0 w 14"/>
              <a:gd name="T1" fmla="*/ 2147483646 h 11"/>
              <a:gd name="T2" fmla="*/ 2147483646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2" name="Freeform 31">
            <a:extLst>
              <a:ext uri="{FF2B5EF4-FFF2-40B4-BE49-F238E27FC236}">
                <a16:creationId xmlns:a16="http://schemas.microsoft.com/office/drawing/2014/main" id="{448ADEDE-8EA6-404B-8E07-92A63886DB91}"/>
              </a:ext>
            </a:extLst>
          </p:cNvPr>
          <p:cNvSpPr>
            <a:spLocks noChangeAspect="1"/>
          </p:cNvSpPr>
          <p:nvPr/>
        </p:nvSpPr>
        <p:spPr bwMode="auto">
          <a:xfrm>
            <a:off x="4038056" y="3565118"/>
            <a:ext cx="190500" cy="266700"/>
          </a:xfrm>
          <a:custGeom>
            <a:avLst/>
            <a:gdLst>
              <a:gd name="T0" fmla="*/ 2147483646 w 100"/>
              <a:gd name="T1" fmla="*/ 2147483646 h 140"/>
              <a:gd name="T2" fmla="*/ 0 w 100"/>
              <a:gd name="T3" fmla="*/ 0 h 140"/>
              <a:gd name="T4" fmla="*/ 0 60000 65536"/>
              <a:gd name="T5" fmla="*/ 0 60000 65536"/>
            </a:gdLst>
            <a:ahLst/>
            <a:cxnLst>
              <a:cxn ang="T4">
                <a:pos x="T0" y="T1"/>
              </a:cxn>
              <a:cxn ang="T5">
                <a:pos x="T2" y="T3"/>
              </a:cxn>
            </a:cxnLst>
            <a:rect l="0" t="0" r="r" b="b"/>
            <a:pathLst>
              <a:path w="100" h="140">
                <a:moveTo>
                  <a:pt x="100" y="138"/>
                </a:moveTo>
                <a:cubicBezTo>
                  <a:pt x="42" y="140"/>
                  <a:pt x="20" y="88"/>
                  <a:pt x="0" y="0"/>
                </a:cubicBezTo>
              </a:path>
            </a:pathLst>
          </a:custGeom>
          <a:noFill/>
          <a:ln w="952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3" name="Freeform 32">
            <a:extLst>
              <a:ext uri="{FF2B5EF4-FFF2-40B4-BE49-F238E27FC236}">
                <a16:creationId xmlns:a16="http://schemas.microsoft.com/office/drawing/2014/main" id="{0D433F13-A199-442A-977A-700AE1B0E227}"/>
              </a:ext>
            </a:extLst>
          </p:cNvPr>
          <p:cNvSpPr>
            <a:spLocks noChangeAspect="1"/>
          </p:cNvSpPr>
          <p:nvPr/>
        </p:nvSpPr>
        <p:spPr bwMode="auto">
          <a:xfrm>
            <a:off x="4184106" y="3069819"/>
            <a:ext cx="63500" cy="90487"/>
          </a:xfrm>
          <a:custGeom>
            <a:avLst/>
            <a:gdLst>
              <a:gd name="T0" fmla="*/ 2147483646 w 73"/>
              <a:gd name="T1" fmla="*/ 0 h 98"/>
              <a:gd name="T2" fmla="*/ 2147483646 w 73"/>
              <a:gd name="T3" fmla="*/ 2147483646 h 98"/>
              <a:gd name="T4" fmla="*/ 2147483646 w 73"/>
              <a:gd name="T5" fmla="*/ 2147483646 h 98"/>
              <a:gd name="T6" fmla="*/ 0 60000 65536"/>
              <a:gd name="T7" fmla="*/ 0 60000 65536"/>
              <a:gd name="T8" fmla="*/ 0 60000 65536"/>
            </a:gdLst>
            <a:ahLst/>
            <a:cxnLst>
              <a:cxn ang="T6">
                <a:pos x="T0" y="T1"/>
              </a:cxn>
              <a:cxn ang="T7">
                <a:pos x="T2" y="T3"/>
              </a:cxn>
              <a:cxn ang="T8">
                <a:pos x="T4" y="T5"/>
              </a:cxn>
            </a:cxnLst>
            <a:rect l="0" t="0" r="r" b="b"/>
            <a:pathLst>
              <a:path w="73" h="98">
                <a:moveTo>
                  <a:pt x="39" y="0"/>
                </a:moveTo>
                <a:cubicBezTo>
                  <a:pt x="50" y="27"/>
                  <a:pt x="70" y="41"/>
                  <a:pt x="72" y="68"/>
                </a:cubicBezTo>
                <a:cubicBezTo>
                  <a:pt x="73" y="83"/>
                  <a:pt x="0" y="98"/>
                  <a:pt x="9" y="65"/>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4" name="Freeform 33">
            <a:extLst>
              <a:ext uri="{FF2B5EF4-FFF2-40B4-BE49-F238E27FC236}">
                <a16:creationId xmlns:a16="http://schemas.microsoft.com/office/drawing/2014/main" id="{62FEF34A-3C8B-408C-97D3-0D8816C37318}"/>
              </a:ext>
            </a:extLst>
          </p:cNvPr>
          <p:cNvSpPr>
            <a:spLocks noChangeAspect="1"/>
          </p:cNvSpPr>
          <p:nvPr/>
        </p:nvSpPr>
        <p:spPr bwMode="auto">
          <a:xfrm rot="718033">
            <a:off x="4187282" y="3161894"/>
            <a:ext cx="47625" cy="26987"/>
          </a:xfrm>
          <a:custGeom>
            <a:avLst/>
            <a:gdLst>
              <a:gd name="T0" fmla="*/ 0 w 25"/>
              <a:gd name="T1" fmla="*/ 2147483646 h 14"/>
              <a:gd name="T2" fmla="*/ 2147483646 w 25"/>
              <a:gd name="T3" fmla="*/ 2147483646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5" name="Freeform 34">
            <a:extLst>
              <a:ext uri="{FF2B5EF4-FFF2-40B4-BE49-F238E27FC236}">
                <a16:creationId xmlns:a16="http://schemas.microsoft.com/office/drawing/2014/main" id="{4E3F187C-67AF-4D0A-A099-E311C773DD7B}"/>
              </a:ext>
            </a:extLst>
          </p:cNvPr>
          <p:cNvSpPr>
            <a:spLocks noChangeAspect="1"/>
          </p:cNvSpPr>
          <p:nvPr/>
        </p:nvSpPr>
        <p:spPr bwMode="auto">
          <a:xfrm>
            <a:off x="4007894" y="3038068"/>
            <a:ext cx="57150" cy="112712"/>
          </a:xfrm>
          <a:custGeom>
            <a:avLst/>
            <a:gdLst>
              <a:gd name="T0" fmla="*/ 2147483646 w 30"/>
              <a:gd name="T1" fmla="*/ 2147483646 h 59"/>
              <a:gd name="T2" fmla="*/ 0 w 30"/>
              <a:gd name="T3" fmla="*/ 2147483646 h 59"/>
              <a:gd name="T4" fmla="*/ 2147483646 w 30"/>
              <a:gd name="T5" fmla="*/ 2147483646 h 59"/>
              <a:gd name="T6" fmla="*/ 0 60000 65536"/>
              <a:gd name="T7" fmla="*/ 0 60000 65536"/>
              <a:gd name="T8" fmla="*/ 0 60000 65536"/>
            </a:gdLst>
            <a:ahLst/>
            <a:cxnLst>
              <a:cxn ang="T6">
                <a:pos x="T0" y="T1"/>
              </a:cxn>
              <a:cxn ang="T7">
                <a:pos x="T2" y="T3"/>
              </a:cxn>
              <a:cxn ang="T8">
                <a:pos x="T4" y="T5"/>
              </a:cxn>
            </a:cxnLst>
            <a:rect l="0" t="0" r="r" b="b"/>
            <a:pathLst>
              <a:path w="30" h="59">
                <a:moveTo>
                  <a:pt x="25" y="50"/>
                </a:moveTo>
                <a:cubicBezTo>
                  <a:pt x="12" y="59"/>
                  <a:pt x="0" y="32"/>
                  <a:pt x="0" y="17"/>
                </a:cubicBezTo>
                <a:cubicBezTo>
                  <a:pt x="0" y="0"/>
                  <a:pt x="24" y="1"/>
                  <a:pt x="30" y="19"/>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nvGrpSpPr>
          <p:cNvPr id="38936" name="Group 35">
            <a:extLst>
              <a:ext uri="{FF2B5EF4-FFF2-40B4-BE49-F238E27FC236}">
                <a16:creationId xmlns:a16="http://schemas.microsoft.com/office/drawing/2014/main" id="{93A965C0-B87F-4EFE-8BF2-86C037C823C6}"/>
              </a:ext>
            </a:extLst>
          </p:cNvPr>
          <p:cNvGrpSpPr>
            <a:grpSpLocks noChangeAspect="1"/>
          </p:cNvGrpSpPr>
          <p:nvPr/>
        </p:nvGrpSpPr>
        <p:grpSpPr bwMode="auto">
          <a:xfrm>
            <a:off x="4498431" y="3115855"/>
            <a:ext cx="1106488" cy="1581150"/>
            <a:chOff x="3303" y="882"/>
            <a:chExt cx="581" cy="830"/>
          </a:xfrm>
        </p:grpSpPr>
        <p:sp>
          <p:nvSpPr>
            <p:cNvPr id="38940" name="Freeform 36">
              <a:extLst>
                <a:ext uri="{FF2B5EF4-FFF2-40B4-BE49-F238E27FC236}">
                  <a16:creationId xmlns:a16="http://schemas.microsoft.com/office/drawing/2014/main" id="{71AF06B6-D41E-4481-AE8B-5787695525B4}"/>
                </a:ext>
              </a:extLst>
            </p:cNvPr>
            <p:cNvSpPr>
              <a:spLocks noChangeAspect="1"/>
            </p:cNvSpPr>
            <p:nvPr/>
          </p:nvSpPr>
          <p:spPr bwMode="auto">
            <a:xfrm>
              <a:off x="3760" y="1292"/>
              <a:ext cx="124" cy="96"/>
            </a:xfrm>
            <a:custGeom>
              <a:avLst/>
              <a:gdLst>
                <a:gd name="T0" fmla="*/ 44 w 124"/>
                <a:gd name="T1" fmla="*/ 0 h 96"/>
                <a:gd name="T2" fmla="*/ 88 w 124"/>
                <a:gd name="T3" fmla="*/ 4 h 96"/>
                <a:gd name="T4" fmla="*/ 110 w 124"/>
                <a:gd name="T5" fmla="*/ 58 h 96"/>
                <a:gd name="T6" fmla="*/ 27 w 124"/>
                <a:gd name="T7" fmla="*/ 96 h 96"/>
                <a:gd name="T8" fmla="*/ 0 w 124"/>
                <a:gd name="T9" fmla="*/ 39 h 96"/>
                <a:gd name="T10" fmla="*/ 44 w 124"/>
                <a:gd name="T11" fmla="*/ 0 h 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96">
                  <a:moveTo>
                    <a:pt x="44" y="0"/>
                  </a:moveTo>
                  <a:cubicBezTo>
                    <a:pt x="64" y="10"/>
                    <a:pt x="68" y="12"/>
                    <a:pt x="88" y="4"/>
                  </a:cubicBezTo>
                  <a:cubicBezTo>
                    <a:pt x="120" y="18"/>
                    <a:pt x="124" y="32"/>
                    <a:pt x="110" y="58"/>
                  </a:cubicBezTo>
                  <a:cubicBezTo>
                    <a:pt x="81" y="65"/>
                    <a:pt x="70" y="89"/>
                    <a:pt x="27" y="96"/>
                  </a:cubicBezTo>
                  <a:cubicBezTo>
                    <a:pt x="14" y="80"/>
                    <a:pt x="8" y="63"/>
                    <a:pt x="0" y="39"/>
                  </a:cubicBezTo>
                  <a:cubicBezTo>
                    <a:pt x="27" y="32"/>
                    <a:pt x="26" y="20"/>
                    <a:pt x="44" y="0"/>
                  </a:cubicBezTo>
                  <a:close/>
                </a:path>
              </a:pathLst>
            </a:custGeom>
            <a:solidFill>
              <a:srgbClr val="FFCC66"/>
            </a:solidFill>
            <a:ln w="63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1" name="Freeform 37">
              <a:extLst>
                <a:ext uri="{FF2B5EF4-FFF2-40B4-BE49-F238E27FC236}">
                  <a16:creationId xmlns:a16="http://schemas.microsoft.com/office/drawing/2014/main" id="{1897EBEB-CE3A-48A8-ACF8-8FF42F6FD5BA}"/>
                </a:ext>
              </a:extLst>
            </p:cNvPr>
            <p:cNvSpPr>
              <a:spLocks noChangeAspect="1"/>
            </p:cNvSpPr>
            <p:nvPr/>
          </p:nvSpPr>
          <p:spPr bwMode="auto">
            <a:xfrm>
              <a:off x="3461" y="899"/>
              <a:ext cx="225" cy="244"/>
            </a:xfrm>
            <a:custGeom>
              <a:avLst/>
              <a:gdLst>
                <a:gd name="T0" fmla="*/ 48 w 229"/>
                <a:gd name="T1" fmla="*/ 25 h 248"/>
                <a:gd name="T2" fmla="*/ 15 w 229"/>
                <a:gd name="T3" fmla="*/ 123 h 248"/>
                <a:gd name="T4" fmla="*/ 25 w 229"/>
                <a:gd name="T5" fmla="*/ 216 h 248"/>
                <a:gd name="T6" fmla="*/ 115 w 229"/>
                <a:gd name="T7" fmla="*/ 235 h 248"/>
                <a:gd name="T8" fmla="*/ 164 w 229"/>
                <a:gd name="T9" fmla="*/ 232 h 248"/>
                <a:gd name="T10" fmla="*/ 207 w 229"/>
                <a:gd name="T11" fmla="*/ 182 h 248"/>
                <a:gd name="T12" fmla="*/ 192 w 229"/>
                <a:gd name="T13" fmla="*/ 60 h 248"/>
                <a:gd name="T14" fmla="*/ 48 w 229"/>
                <a:gd name="T15" fmla="*/ 25 h 2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9" h="248">
                  <a:moveTo>
                    <a:pt x="51" y="25"/>
                  </a:moveTo>
                  <a:cubicBezTo>
                    <a:pt x="21" y="39"/>
                    <a:pt x="1" y="101"/>
                    <a:pt x="15" y="129"/>
                  </a:cubicBezTo>
                  <a:cubicBezTo>
                    <a:pt x="34" y="163"/>
                    <a:pt x="0" y="212"/>
                    <a:pt x="25" y="228"/>
                  </a:cubicBezTo>
                  <a:cubicBezTo>
                    <a:pt x="43" y="248"/>
                    <a:pt x="96" y="245"/>
                    <a:pt x="121" y="247"/>
                  </a:cubicBezTo>
                  <a:cubicBezTo>
                    <a:pt x="132" y="241"/>
                    <a:pt x="144" y="240"/>
                    <a:pt x="173" y="244"/>
                  </a:cubicBezTo>
                  <a:cubicBezTo>
                    <a:pt x="202" y="244"/>
                    <a:pt x="176" y="193"/>
                    <a:pt x="219" y="191"/>
                  </a:cubicBezTo>
                  <a:cubicBezTo>
                    <a:pt x="183" y="145"/>
                    <a:pt x="229" y="105"/>
                    <a:pt x="202" y="63"/>
                  </a:cubicBezTo>
                  <a:cubicBezTo>
                    <a:pt x="160" y="3"/>
                    <a:pt x="111" y="0"/>
                    <a:pt x="51" y="25"/>
                  </a:cubicBezTo>
                  <a:close/>
                </a:path>
              </a:pathLst>
            </a:custGeom>
            <a:solidFill>
              <a:srgbClr val="FFCC66"/>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2" name="Freeform 38">
              <a:extLst>
                <a:ext uri="{FF2B5EF4-FFF2-40B4-BE49-F238E27FC236}">
                  <a16:creationId xmlns:a16="http://schemas.microsoft.com/office/drawing/2014/main" id="{74B98FF7-CF35-4680-B23D-424D12B88435}"/>
                </a:ext>
              </a:extLst>
            </p:cNvPr>
            <p:cNvSpPr>
              <a:spLocks noChangeAspect="1"/>
            </p:cNvSpPr>
            <p:nvPr/>
          </p:nvSpPr>
          <p:spPr bwMode="auto">
            <a:xfrm rot="1071223">
              <a:off x="3444" y="882"/>
              <a:ext cx="246" cy="226"/>
            </a:xfrm>
            <a:custGeom>
              <a:avLst/>
              <a:gdLst>
                <a:gd name="T0" fmla="*/ 35 w 250"/>
                <a:gd name="T1" fmla="*/ 49 h 229"/>
                <a:gd name="T2" fmla="*/ 22 w 250"/>
                <a:gd name="T3" fmla="*/ 182 h 229"/>
                <a:gd name="T4" fmla="*/ 63 w 250"/>
                <a:gd name="T5" fmla="*/ 211 h 229"/>
                <a:gd name="T6" fmla="*/ 140 w 250"/>
                <a:gd name="T7" fmla="*/ 126 h 229"/>
                <a:gd name="T8" fmla="*/ 215 w 250"/>
                <a:gd name="T9" fmla="*/ 69 h 229"/>
                <a:gd name="T10" fmla="*/ 35 w 250"/>
                <a:gd name="T11" fmla="*/ 49 h 2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0" h="229">
                  <a:moveTo>
                    <a:pt x="38" y="52"/>
                  </a:moveTo>
                  <a:cubicBezTo>
                    <a:pt x="14" y="74"/>
                    <a:pt x="0" y="166"/>
                    <a:pt x="22" y="188"/>
                  </a:cubicBezTo>
                  <a:cubicBezTo>
                    <a:pt x="50" y="215"/>
                    <a:pt x="43" y="229"/>
                    <a:pt x="66" y="220"/>
                  </a:cubicBezTo>
                  <a:cubicBezTo>
                    <a:pt x="110" y="212"/>
                    <a:pt x="119" y="157"/>
                    <a:pt x="146" y="132"/>
                  </a:cubicBezTo>
                  <a:cubicBezTo>
                    <a:pt x="166" y="97"/>
                    <a:pt x="250" y="107"/>
                    <a:pt x="226" y="72"/>
                  </a:cubicBezTo>
                  <a:cubicBezTo>
                    <a:pt x="174" y="0"/>
                    <a:pt x="87" y="10"/>
                    <a:pt x="38" y="52"/>
                  </a:cubicBezTo>
                  <a:close/>
                </a:path>
              </a:pathLst>
            </a:custGeom>
            <a:solidFill>
              <a:srgbClr val="663300"/>
            </a:solidFill>
            <a:ln>
              <a:noFill/>
            </a:ln>
            <a:effectLst/>
            <a:extLst>
              <a:ext uri="{91240B29-F687-4F45-9708-019B960494DF}">
                <a14:hiddenLine xmlns:a14="http://schemas.microsoft.com/office/drawing/2010/main" w="1905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3" name="Freeform 39">
              <a:extLst>
                <a:ext uri="{FF2B5EF4-FFF2-40B4-BE49-F238E27FC236}">
                  <a16:creationId xmlns:a16="http://schemas.microsoft.com/office/drawing/2014/main" id="{08B2C8F9-2C69-43FD-80A6-1681DE46301F}"/>
                </a:ext>
              </a:extLst>
            </p:cNvPr>
            <p:cNvSpPr>
              <a:spLocks noChangeAspect="1"/>
            </p:cNvSpPr>
            <p:nvPr/>
          </p:nvSpPr>
          <p:spPr bwMode="auto">
            <a:xfrm rot="1071223">
              <a:off x="3642" y="1030"/>
              <a:ext cx="25" cy="14"/>
            </a:xfrm>
            <a:custGeom>
              <a:avLst/>
              <a:gdLst>
                <a:gd name="T0" fmla="*/ 0 w 25"/>
                <a:gd name="T1" fmla="*/ 14 h 14"/>
                <a:gd name="T2" fmla="*/ 25 w 25"/>
                <a:gd name="T3" fmla="*/ 2 h 14"/>
                <a:gd name="T4" fmla="*/ 0 60000 65536"/>
                <a:gd name="T5" fmla="*/ 0 60000 65536"/>
              </a:gdLst>
              <a:ahLst/>
              <a:cxnLst>
                <a:cxn ang="T4">
                  <a:pos x="T0" y="T1"/>
                </a:cxn>
                <a:cxn ang="T5">
                  <a:pos x="T2" y="T3"/>
                </a:cxn>
              </a:cxnLst>
              <a:rect l="0" t="0" r="r" b="b"/>
              <a:pathLst>
                <a:path w="25" h="14">
                  <a:moveTo>
                    <a:pt x="0" y="14"/>
                  </a:moveTo>
                  <a:cubicBezTo>
                    <a:pt x="6" y="0"/>
                    <a:pt x="15" y="6"/>
                    <a:pt x="25" y="2"/>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4" name="Freeform 40">
              <a:extLst>
                <a:ext uri="{FF2B5EF4-FFF2-40B4-BE49-F238E27FC236}">
                  <a16:creationId xmlns:a16="http://schemas.microsoft.com/office/drawing/2014/main" id="{665547B2-488A-4412-985B-78BCA2AD7D24}"/>
                </a:ext>
              </a:extLst>
            </p:cNvPr>
            <p:cNvSpPr>
              <a:spLocks noChangeAspect="1"/>
            </p:cNvSpPr>
            <p:nvPr/>
          </p:nvSpPr>
          <p:spPr bwMode="auto">
            <a:xfrm rot="1071223">
              <a:off x="3650" y="1041"/>
              <a:ext cx="14" cy="10"/>
            </a:xfrm>
            <a:custGeom>
              <a:avLst/>
              <a:gdLst>
                <a:gd name="T0" fmla="*/ 0 w 14"/>
                <a:gd name="T1" fmla="*/ 6 h 11"/>
                <a:gd name="T2" fmla="*/ 14 w 14"/>
                <a:gd name="T3" fmla="*/ 0 h 11"/>
                <a:gd name="T4" fmla="*/ 0 60000 65536"/>
                <a:gd name="T5" fmla="*/ 0 60000 65536"/>
              </a:gdLst>
              <a:ahLst/>
              <a:cxnLst>
                <a:cxn ang="T4">
                  <a:pos x="T0" y="T1"/>
                </a:cxn>
                <a:cxn ang="T5">
                  <a:pos x="T2" y="T3"/>
                </a:cxn>
              </a:cxnLst>
              <a:rect l="0" t="0" r="r" b="b"/>
              <a:pathLst>
                <a:path w="14" h="11">
                  <a:moveTo>
                    <a:pt x="0" y="9"/>
                  </a:moveTo>
                  <a:cubicBezTo>
                    <a:pt x="14" y="11"/>
                    <a:pt x="6" y="9"/>
                    <a:pt x="14" y="0"/>
                  </a:cubicBez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45" name="Freeform 41">
              <a:extLst>
                <a:ext uri="{FF2B5EF4-FFF2-40B4-BE49-F238E27FC236}">
                  <a16:creationId xmlns:a16="http://schemas.microsoft.com/office/drawing/2014/main" id="{F162B9B3-7C42-46F6-9F7D-B05F1A3DF1E1}"/>
                </a:ext>
              </a:extLst>
            </p:cNvPr>
            <p:cNvSpPr>
              <a:spLocks noChangeAspect="1"/>
            </p:cNvSpPr>
            <p:nvPr/>
          </p:nvSpPr>
          <p:spPr bwMode="auto">
            <a:xfrm>
              <a:off x="3303" y="1100"/>
              <a:ext cx="516" cy="612"/>
            </a:xfrm>
            <a:custGeom>
              <a:avLst/>
              <a:gdLst>
                <a:gd name="T0" fmla="*/ 501 w 516"/>
                <a:gd name="T1" fmla="*/ 407 h 612"/>
                <a:gd name="T2" fmla="*/ 324 w 516"/>
                <a:gd name="T3" fmla="*/ 377 h 612"/>
                <a:gd name="T4" fmla="*/ 275 w 516"/>
                <a:gd name="T5" fmla="*/ 274 h 612"/>
                <a:gd name="T6" fmla="*/ 262 w 516"/>
                <a:gd name="T7" fmla="*/ 193 h 612"/>
                <a:gd name="T8" fmla="*/ 294 w 516"/>
                <a:gd name="T9" fmla="*/ 318 h 612"/>
                <a:gd name="T10" fmla="*/ 379 w 516"/>
                <a:gd name="T11" fmla="*/ 340 h 612"/>
                <a:gd name="T12" fmla="*/ 516 w 516"/>
                <a:gd name="T13" fmla="*/ 284 h 612"/>
                <a:gd name="T14" fmla="*/ 477 w 516"/>
                <a:gd name="T15" fmla="*/ 224 h 612"/>
                <a:gd name="T16" fmla="*/ 371 w 516"/>
                <a:gd name="T17" fmla="*/ 242 h 612"/>
                <a:gd name="T18" fmla="*/ 333 w 516"/>
                <a:gd name="T19" fmla="*/ 109 h 612"/>
                <a:gd name="T20" fmla="*/ 258 w 516"/>
                <a:gd name="T21" fmla="*/ 37 h 612"/>
                <a:gd name="T22" fmla="*/ 173 w 516"/>
                <a:gd name="T23" fmla="*/ 19 h 612"/>
                <a:gd name="T24" fmla="*/ 57 w 516"/>
                <a:gd name="T25" fmla="*/ 64 h 612"/>
                <a:gd name="T26" fmla="*/ 87 w 516"/>
                <a:gd name="T27" fmla="*/ 531 h 612"/>
                <a:gd name="T28" fmla="*/ 391 w 516"/>
                <a:gd name="T29" fmla="*/ 570 h 6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6" h="612">
                  <a:moveTo>
                    <a:pt x="501" y="407"/>
                  </a:moveTo>
                  <a:cubicBezTo>
                    <a:pt x="472" y="401"/>
                    <a:pt x="362" y="399"/>
                    <a:pt x="324" y="377"/>
                  </a:cubicBezTo>
                  <a:cubicBezTo>
                    <a:pt x="286" y="355"/>
                    <a:pt x="285" y="305"/>
                    <a:pt x="275" y="274"/>
                  </a:cubicBezTo>
                  <a:cubicBezTo>
                    <a:pt x="265" y="243"/>
                    <a:pt x="259" y="186"/>
                    <a:pt x="262" y="193"/>
                  </a:cubicBezTo>
                  <a:cubicBezTo>
                    <a:pt x="268" y="244"/>
                    <a:pt x="275" y="296"/>
                    <a:pt x="294" y="318"/>
                  </a:cubicBezTo>
                  <a:cubicBezTo>
                    <a:pt x="313" y="342"/>
                    <a:pt x="343" y="345"/>
                    <a:pt x="379" y="340"/>
                  </a:cubicBezTo>
                  <a:cubicBezTo>
                    <a:pt x="419" y="334"/>
                    <a:pt x="473" y="302"/>
                    <a:pt x="516" y="284"/>
                  </a:cubicBezTo>
                  <a:cubicBezTo>
                    <a:pt x="511" y="254"/>
                    <a:pt x="504" y="237"/>
                    <a:pt x="477" y="224"/>
                  </a:cubicBezTo>
                  <a:cubicBezTo>
                    <a:pt x="435" y="232"/>
                    <a:pt x="406" y="267"/>
                    <a:pt x="371" y="242"/>
                  </a:cubicBezTo>
                  <a:cubicBezTo>
                    <a:pt x="337" y="215"/>
                    <a:pt x="351" y="143"/>
                    <a:pt x="333" y="109"/>
                  </a:cubicBezTo>
                  <a:cubicBezTo>
                    <a:pt x="316" y="73"/>
                    <a:pt x="306" y="55"/>
                    <a:pt x="258" y="37"/>
                  </a:cubicBezTo>
                  <a:cubicBezTo>
                    <a:pt x="229" y="43"/>
                    <a:pt x="197" y="37"/>
                    <a:pt x="173" y="19"/>
                  </a:cubicBezTo>
                  <a:cubicBezTo>
                    <a:pt x="140" y="23"/>
                    <a:pt x="81" y="0"/>
                    <a:pt x="57" y="64"/>
                  </a:cubicBezTo>
                  <a:cubicBezTo>
                    <a:pt x="0" y="213"/>
                    <a:pt x="20" y="443"/>
                    <a:pt x="87" y="531"/>
                  </a:cubicBezTo>
                  <a:cubicBezTo>
                    <a:pt x="145" y="612"/>
                    <a:pt x="328" y="560"/>
                    <a:pt x="391" y="570"/>
                  </a:cubicBezTo>
                </a:path>
              </a:pathLst>
            </a:custGeom>
            <a:solidFill>
              <a:srgbClr val="DDDDDD"/>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grpSp>
      <p:grpSp>
        <p:nvGrpSpPr>
          <p:cNvPr id="249942" name="Group 86">
            <a:extLst>
              <a:ext uri="{FF2B5EF4-FFF2-40B4-BE49-F238E27FC236}">
                <a16:creationId xmlns:a16="http://schemas.microsoft.com/office/drawing/2014/main" id="{CE439E9E-2FDB-4E22-9A43-EE003C808E84}"/>
              </a:ext>
            </a:extLst>
          </p:cNvPr>
          <p:cNvGrpSpPr>
            <a:grpSpLocks/>
          </p:cNvGrpSpPr>
          <p:nvPr/>
        </p:nvGrpSpPr>
        <p:grpSpPr bwMode="auto">
          <a:xfrm>
            <a:off x="2339433" y="4639857"/>
            <a:ext cx="1984375" cy="1636713"/>
            <a:chOff x="766" y="2064"/>
            <a:chExt cx="1250" cy="1031"/>
          </a:xfrm>
        </p:grpSpPr>
        <p:sp>
          <p:nvSpPr>
            <p:cNvPr id="38938" name="AutoShape 87">
              <a:extLst>
                <a:ext uri="{FF2B5EF4-FFF2-40B4-BE49-F238E27FC236}">
                  <a16:creationId xmlns:a16="http://schemas.microsoft.com/office/drawing/2014/main" id="{A9D2840E-DABC-4674-A6C9-37FA4E0D727D}"/>
                </a:ext>
              </a:extLst>
            </p:cNvPr>
            <p:cNvSpPr>
              <a:spLocks noChangeArrowheads="1"/>
            </p:cNvSpPr>
            <p:nvPr/>
          </p:nvSpPr>
          <p:spPr bwMode="auto">
            <a:xfrm rot="-9055780">
              <a:off x="1152" y="2064"/>
              <a:ext cx="864" cy="624"/>
            </a:xfrm>
            <a:custGeom>
              <a:avLst/>
              <a:gdLst>
                <a:gd name="T0" fmla="*/ 0 w 21600"/>
                <a:gd name="T1" fmla="*/ 0 h 21600"/>
                <a:gd name="T2" fmla="*/ 0 w 21600"/>
                <a:gd name="T3" fmla="*/ 0 h 21600"/>
                <a:gd name="T4" fmla="*/ 1 w 21600"/>
                <a:gd name="T5" fmla="*/ 0 h 21600"/>
                <a:gd name="T6" fmla="*/ 2 w 21600"/>
                <a:gd name="T7" fmla="*/ 0 h 21600"/>
                <a:gd name="T8" fmla="*/ 1 w 21600"/>
                <a:gd name="T9" fmla="*/ 0 h 21600"/>
                <a:gd name="T10" fmla="*/ 1 w 21600"/>
                <a:gd name="T11" fmla="*/ 0 h 21600"/>
                <a:gd name="T12" fmla="*/ 0 60000 65536"/>
                <a:gd name="T13" fmla="*/ 0 60000 65536"/>
                <a:gd name="T14" fmla="*/ 0 60000 65536"/>
                <a:gd name="T15" fmla="*/ 0 60000 65536"/>
                <a:gd name="T16" fmla="*/ 0 60000 65536"/>
                <a:gd name="T17" fmla="*/ 0 60000 65536"/>
                <a:gd name="T18" fmla="*/ 3175 w 21600"/>
                <a:gd name="T19" fmla="*/ 3150 h 21600"/>
                <a:gd name="T20" fmla="*/ 1842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000" y="10800"/>
                  </a:moveTo>
                  <a:cubicBezTo>
                    <a:pt x="18000" y="6823"/>
                    <a:pt x="14776" y="3600"/>
                    <a:pt x="10800" y="3600"/>
                  </a:cubicBezTo>
                  <a:cubicBezTo>
                    <a:pt x="6823" y="3600"/>
                    <a:pt x="3600" y="6823"/>
                    <a:pt x="3600" y="10800"/>
                  </a:cubicBezTo>
                  <a:cubicBezTo>
                    <a:pt x="3599" y="12331"/>
                    <a:pt x="4088" y="13823"/>
                    <a:pt x="4994" y="15058"/>
                  </a:cubicBezTo>
                  <a:lnTo>
                    <a:pt x="2091" y="17188"/>
                  </a:lnTo>
                  <a:cubicBezTo>
                    <a:pt x="732" y="15335"/>
                    <a:pt x="0" y="13097"/>
                    <a:pt x="0" y="10800"/>
                  </a:cubicBezTo>
                  <a:cubicBezTo>
                    <a:pt x="0" y="4835"/>
                    <a:pt x="4835" y="0"/>
                    <a:pt x="10800" y="0"/>
                  </a:cubicBezTo>
                  <a:cubicBezTo>
                    <a:pt x="16764" y="-1"/>
                    <a:pt x="21599" y="4835"/>
                    <a:pt x="21600" y="10799"/>
                  </a:cubicBezTo>
                  <a:lnTo>
                    <a:pt x="21600" y="10800"/>
                  </a:lnTo>
                  <a:lnTo>
                    <a:pt x="24300" y="10800"/>
                  </a:lnTo>
                  <a:lnTo>
                    <a:pt x="19800" y="15300"/>
                  </a:lnTo>
                  <a:lnTo>
                    <a:pt x="15300" y="10800"/>
                  </a:lnTo>
                  <a:lnTo>
                    <a:pt x="18000" y="10800"/>
                  </a:lnTo>
                  <a:close/>
                </a:path>
              </a:pathLst>
            </a:cu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D"/>
            </a:p>
          </p:txBody>
        </p:sp>
        <p:sp>
          <p:nvSpPr>
            <p:cNvPr id="38939" name="Text Box 88">
              <a:extLst>
                <a:ext uri="{FF2B5EF4-FFF2-40B4-BE49-F238E27FC236}">
                  <a16:creationId xmlns:a16="http://schemas.microsoft.com/office/drawing/2014/main" id="{2DCE4C54-E1B3-4493-876D-B675D739E028}"/>
                </a:ext>
              </a:extLst>
            </p:cNvPr>
            <p:cNvSpPr txBox="1">
              <a:spLocks noChangeArrowheads="1"/>
            </p:cNvSpPr>
            <p:nvPr/>
          </p:nvSpPr>
          <p:spPr bwMode="auto">
            <a:xfrm>
              <a:off x="766" y="2688"/>
              <a:ext cx="779"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tabLst>
                  <a:tab pos="381000" algn="l"/>
                </a:tabLst>
                <a:defRPr sz="3600">
                  <a:solidFill>
                    <a:schemeClr val="tx1"/>
                  </a:solidFill>
                  <a:latin typeface="Palatino Linotype" panose="02040502050505030304" pitchFamily="18" charset="0"/>
                </a:defRPr>
              </a:lvl1pPr>
              <a:lvl2pPr marL="742950" indent="-285750">
                <a:spcBef>
                  <a:spcPct val="20000"/>
                </a:spcBef>
                <a:buChar char="–"/>
                <a:tabLst>
                  <a:tab pos="381000" algn="l"/>
                </a:tabLst>
                <a:defRPr sz="3200">
                  <a:solidFill>
                    <a:schemeClr val="tx1"/>
                  </a:solidFill>
                  <a:latin typeface="Palatino Linotype" panose="02040502050505030304" pitchFamily="18" charset="0"/>
                </a:defRPr>
              </a:lvl2pPr>
              <a:lvl3pPr marL="1143000" indent="-228600">
                <a:spcBef>
                  <a:spcPct val="20000"/>
                </a:spcBef>
                <a:buChar char="•"/>
                <a:tabLst>
                  <a:tab pos="381000" algn="l"/>
                </a:tabLst>
                <a:defRPr sz="2800">
                  <a:solidFill>
                    <a:schemeClr val="tx1"/>
                  </a:solidFill>
                  <a:latin typeface="Palatino Linotype" panose="02040502050505030304" pitchFamily="18" charset="0"/>
                </a:defRPr>
              </a:lvl3pPr>
              <a:lvl4pPr marL="1600200" indent="-228600">
                <a:spcBef>
                  <a:spcPct val="20000"/>
                </a:spcBef>
                <a:buChar char="–"/>
                <a:tabLst>
                  <a:tab pos="381000" algn="l"/>
                </a:tabLst>
                <a:defRPr sz="2400">
                  <a:solidFill>
                    <a:schemeClr val="tx1"/>
                  </a:solidFill>
                  <a:latin typeface="Palatino Linotype" panose="02040502050505030304" pitchFamily="18" charset="0"/>
                </a:defRPr>
              </a:lvl4pPr>
              <a:lvl5pPr marL="2057400" indent="-228600">
                <a:spcBef>
                  <a:spcPct val="20000"/>
                </a:spcBef>
                <a:buChar char="»"/>
                <a:tabLst>
                  <a:tab pos="381000" algn="l"/>
                </a:tabLst>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tabLst>
                  <a:tab pos="381000" algn="l"/>
                </a:tabLst>
                <a:defRPr sz="2400">
                  <a:solidFill>
                    <a:schemeClr val="tx1"/>
                  </a:solidFill>
                  <a:latin typeface="Palatino Linotype" panose="02040502050505030304" pitchFamily="18" charset="0"/>
                </a:defRPr>
              </a:lvl9pPr>
            </a:lstStyle>
            <a:p>
              <a:pPr algn="ctr">
                <a:spcBef>
                  <a:spcPct val="0"/>
                </a:spcBef>
                <a:buFontTx/>
                <a:buNone/>
              </a:pPr>
              <a:r>
                <a:rPr lang="da-DK" altLang="da-DK" sz="1800">
                  <a:latin typeface="Arial" panose="020B0604020202020204" pitchFamily="34" charset="0"/>
                </a:rPr>
                <a:t>Redesign</a:t>
              </a:r>
              <a:endParaRPr lang="en-US" altLang="da-DK" sz="1800">
                <a:latin typeface="Arial" panose="020B0604020202020204" pitchFamily="34" charset="0"/>
              </a:endParaRPr>
            </a:p>
            <a:p>
              <a:pPr algn="ctr">
                <a:spcBef>
                  <a:spcPct val="0"/>
                </a:spcBef>
                <a:buFontTx/>
                <a:buNone/>
              </a:pPr>
              <a:r>
                <a:rPr lang="da-DK" altLang="da-DK" sz="1800">
                  <a:latin typeface="Arial" panose="020B0604020202020204" pitchFamily="34" charset="0"/>
                </a:rPr>
                <a:t>Test again</a:t>
              </a:r>
              <a:endParaRPr lang="en-US" altLang="da-DK" sz="1800">
                <a:latin typeface="Arial" panose="020B0604020202020204" pitchFamily="34" charset="0"/>
              </a:endParaRPr>
            </a:p>
          </p:txBody>
        </p:sp>
      </p:grpSp>
      <p:sp>
        <p:nvSpPr>
          <p:cNvPr id="46" name="Title 1">
            <a:extLst>
              <a:ext uri="{FF2B5EF4-FFF2-40B4-BE49-F238E27FC236}">
                <a16:creationId xmlns:a16="http://schemas.microsoft.com/office/drawing/2014/main" id="{1D3946B7-CA9E-4C52-BA34-E4BEF4506AA0}"/>
              </a:ext>
            </a:extLst>
          </p:cNvPr>
          <p:cNvSpPr txBox="1">
            <a:spLocks/>
          </p:cNvSpPr>
          <p:nvPr/>
        </p:nvSpPr>
        <p:spPr>
          <a:xfrm>
            <a:off x="587577" y="341389"/>
            <a:ext cx="9050518" cy="945498"/>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spcBef>
                <a:spcPct val="0"/>
              </a:spcBef>
              <a:buFontTx/>
              <a:buNone/>
            </a:pPr>
            <a:endParaRPr lang="en-US" altLang="da-DK" sz="4000" dirty="0">
              <a:latin typeface="Arial" panose="020B0604020202020204" pitchFamily="34" charset="0"/>
            </a:endParaRPr>
          </a:p>
        </p:txBody>
      </p:sp>
      <p:sp>
        <p:nvSpPr>
          <p:cNvPr id="2" name="Title 1">
            <a:extLst>
              <a:ext uri="{FF2B5EF4-FFF2-40B4-BE49-F238E27FC236}">
                <a16:creationId xmlns:a16="http://schemas.microsoft.com/office/drawing/2014/main" id="{7D79E6BE-C647-4CC4-8CB3-73F732C93442}"/>
              </a:ext>
            </a:extLst>
          </p:cNvPr>
          <p:cNvSpPr>
            <a:spLocks noGrp="1"/>
          </p:cNvSpPr>
          <p:nvPr>
            <p:ph type="title"/>
          </p:nvPr>
        </p:nvSpPr>
        <p:spPr>
          <a:xfrm>
            <a:off x="764913" y="756255"/>
            <a:ext cx="9050518" cy="945498"/>
          </a:xfrm>
        </p:spPr>
        <p:txBody>
          <a:bodyPr>
            <a:normAutofit/>
          </a:bodyPr>
          <a:lstStyle/>
          <a:p>
            <a:r>
              <a:rPr lang="en-US" altLang="da-DK" sz="4000" dirty="0">
                <a:latin typeface="Arial" panose="020B0604020202020204" pitchFamily="34" charset="0"/>
              </a:rPr>
              <a:t>Usability test – with mockup</a:t>
            </a:r>
            <a:endParaRPr lang="en-ID"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BE0EE7E-60F1-4EFC-B45F-A1479993EC53}"/>
              </a:ext>
            </a:extLst>
          </p:cNvPr>
          <p:cNvSpPr>
            <a:spLocks noGrp="1" noChangeArrowheads="1"/>
          </p:cNvSpPr>
          <p:nvPr>
            <p:ph type="title"/>
          </p:nvPr>
        </p:nvSpPr>
        <p:spPr>
          <a:xfrm>
            <a:off x="735874" y="533400"/>
            <a:ext cx="8229600" cy="1143000"/>
          </a:xfrm>
        </p:spPr>
        <p:txBody>
          <a:bodyPr/>
          <a:lstStyle/>
          <a:p>
            <a:pPr eaLnBrk="1" hangingPunct="1"/>
            <a:r>
              <a:rPr lang="en-US" altLang="en-US" sz="3600" dirty="0" err="1"/>
              <a:t>Faktor-faktor</a:t>
            </a:r>
            <a:r>
              <a:rPr lang="en-US" altLang="en-US" sz="3600" dirty="0"/>
              <a:t> </a:t>
            </a:r>
            <a:r>
              <a:rPr lang="en-US" altLang="en-US" sz="3600" dirty="0" err="1"/>
              <a:t>mengenai</a:t>
            </a:r>
            <a:r>
              <a:rPr lang="en-US" altLang="en-US" sz="3600" dirty="0"/>
              <a:t> USABILITY</a:t>
            </a:r>
          </a:p>
        </p:txBody>
      </p:sp>
      <p:sp>
        <p:nvSpPr>
          <p:cNvPr id="24578" name="Rectangle 3">
            <a:extLst>
              <a:ext uri="{FF2B5EF4-FFF2-40B4-BE49-F238E27FC236}">
                <a16:creationId xmlns:a16="http://schemas.microsoft.com/office/drawing/2014/main" id="{43F11323-E331-46AC-AB52-9AEA77E0A4F3}"/>
              </a:ext>
            </a:extLst>
          </p:cNvPr>
          <p:cNvSpPr>
            <a:spLocks noGrp="1" noChangeArrowheads="1"/>
          </p:cNvSpPr>
          <p:nvPr>
            <p:ph type="body" idx="1"/>
          </p:nvPr>
        </p:nvSpPr>
        <p:spPr>
          <a:xfrm>
            <a:off x="857794" y="1676400"/>
            <a:ext cx="10324011" cy="5181600"/>
          </a:xfrm>
        </p:spPr>
        <p:txBody>
          <a:bodyPr>
            <a:normAutofit/>
          </a:bodyPr>
          <a:lstStyle/>
          <a:p>
            <a:pPr eaLnBrk="1" hangingPunct="1">
              <a:lnSpc>
                <a:spcPct val="90000"/>
              </a:lnSpc>
              <a:buFontTx/>
              <a:buChar char="-"/>
            </a:pPr>
            <a:r>
              <a:rPr lang="en-US" altLang="en-US" sz="2000" dirty="0"/>
              <a:t>Learnability (</a:t>
            </a:r>
            <a:r>
              <a:rPr lang="en-US" altLang="en-US" sz="2000" dirty="0" err="1"/>
              <a:t>Pembelajaran</a:t>
            </a:r>
            <a:r>
              <a:rPr lang="en-US" altLang="en-US" sz="2000" dirty="0"/>
              <a:t>)</a:t>
            </a:r>
          </a:p>
          <a:p>
            <a:pPr lvl="1" eaLnBrk="1" hangingPunct="1">
              <a:lnSpc>
                <a:spcPct val="90000"/>
              </a:lnSpc>
              <a:buFontTx/>
              <a:buChar char="o"/>
            </a:pPr>
            <a:r>
              <a:rPr lang="en-US" altLang="en-US" sz="2000" dirty="0" err="1"/>
              <a:t>Kemudahan</a:t>
            </a:r>
            <a:r>
              <a:rPr lang="en-US" altLang="en-US" sz="2000" dirty="0"/>
              <a:t> </a:t>
            </a:r>
            <a:r>
              <a:rPr lang="en-US" altLang="en-US" sz="2000" dirty="0" err="1"/>
              <a:t>untuk</a:t>
            </a:r>
            <a:r>
              <a:rPr lang="en-US" altLang="en-US" sz="2000" dirty="0"/>
              <a:t> </a:t>
            </a:r>
            <a:r>
              <a:rPr lang="en-US" altLang="en-US" sz="2000" dirty="0" err="1"/>
              <a:t>dipelajari</a:t>
            </a:r>
            <a:endParaRPr lang="en-US" altLang="en-US" sz="2000" dirty="0"/>
          </a:p>
          <a:p>
            <a:pPr lvl="1" eaLnBrk="1" hangingPunct="1">
              <a:lnSpc>
                <a:spcPct val="90000"/>
              </a:lnSpc>
              <a:buFontTx/>
              <a:buChar char="o"/>
            </a:pPr>
            <a:r>
              <a:rPr lang="en-US" altLang="en-US" sz="2000" dirty="0" err="1"/>
              <a:t>Kecepatan</a:t>
            </a:r>
            <a:r>
              <a:rPr lang="en-US" altLang="en-US" sz="2000" dirty="0"/>
              <a:t> </a:t>
            </a:r>
            <a:r>
              <a:rPr lang="en-US" altLang="en-US" sz="2000" dirty="0" err="1"/>
              <a:t>penguasaan</a:t>
            </a:r>
            <a:endParaRPr lang="en-US" altLang="en-US" sz="2000" dirty="0"/>
          </a:p>
          <a:p>
            <a:pPr eaLnBrk="1" hangingPunct="1">
              <a:lnSpc>
                <a:spcPct val="90000"/>
              </a:lnSpc>
              <a:buFontTx/>
              <a:buChar char="-"/>
            </a:pPr>
            <a:r>
              <a:rPr lang="en-US" altLang="en-US" sz="2000" dirty="0"/>
              <a:t>Throughput (</a:t>
            </a:r>
            <a:r>
              <a:rPr lang="en-US" altLang="en-US" sz="2000" dirty="0" err="1"/>
              <a:t>Keluaran</a:t>
            </a:r>
            <a:r>
              <a:rPr lang="en-US" altLang="en-US" sz="2000" dirty="0"/>
              <a:t>)</a:t>
            </a:r>
          </a:p>
          <a:p>
            <a:pPr lvl="1" eaLnBrk="1" hangingPunct="1">
              <a:lnSpc>
                <a:spcPct val="90000"/>
              </a:lnSpc>
              <a:buFontTx/>
              <a:buChar char="o"/>
            </a:pPr>
            <a:r>
              <a:rPr lang="en-US" altLang="en-US" sz="2000" dirty="0" err="1"/>
              <a:t>Kecepatan</a:t>
            </a:r>
            <a:r>
              <a:rPr lang="en-US" altLang="en-US" sz="2000" dirty="0"/>
              <a:t> </a:t>
            </a:r>
            <a:r>
              <a:rPr lang="en-US" altLang="en-US" sz="2000" dirty="0" err="1"/>
              <a:t>komputasi</a:t>
            </a:r>
            <a:endParaRPr lang="en-US" altLang="en-US" sz="2000" dirty="0"/>
          </a:p>
          <a:p>
            <a:pPr lvl="1" eaLnBrk="1" hangingPunct="1">
              <a:lnSpc>
                <a:spcPct val="90000"/>
              </a:lnSpc>
              <a:buFontTx/>
              <a:buChar char="o"/>
            </a:pPr>
            <a:r>
              <a:rPr lang="en-US" altLang="en-US" sz="2000" dirty="0" err="1"/>
              <a:t>Perbaikan</a:t>
            </a:r>
            <a:r>
              <a:rPr lang="en-US" altLang="en-US" sz="2000" dirty="0"/>
              <a:t> </a:t>
            </a:r>
            <a:r>
              <a:rPr lang="en-US" altLang="en-US" sz="2000" dirty="0" err="1"/>
              <a:t>kesalahan</a:t>
            </a:r>
            <a:endParaRPr lang="en-US" altLang="en-US" sz="2000" dirty="0"/>
          </a:p>
          <a:p>
            <a:pPr eaLnBrk="1" hangingPunct="1">
              <a:lnSpc>
                <a:spcPct val="90000"/>
              </a:lnSpc>
              <a:buFontTx/>
              <a:buChar char="-"/>
            </a:pPr>
            <a:r>
              <a:rPr lang="en-US" altLang="en-US" sz="2000" dirty="0"/>
              <a:t>Flexibility (</a:t>
            </a:r>
            <a:r>
              <a:rPr lang="en-US" altLang="en-US" sz="2000" dirty="0" err="1"/>
              <a:t>Keluwesan</a:t>
            </a:r>
            <a:r>
              <a:rPr lang="en-US" altLang="en-US" sz="2000" dirty="0"/>
              <a:t>)</a:t>
            </a:r>
          </a:p>
          <a:p>
            <a:pPr lvl="1" eaLnBrk="1" hangingPunct="1">
              <a:lnSpc>
                <a:spcPct val="90000"/>
              </a:lnSpc>
              <a:buFontTx/>
              <a:buChar char="o"/>
            </a:pPr>
            <a:r>
              <a:rPr lang="en-US" altLang="en-US" sz="2000" dirty="0" err="1"/>
              <a:t>Kesesuaian</a:t>
            </a:r>
            <a:r>
              <a:rPr lang="en-US" altLang="en-US" sz="2000" dirty="0"/>
              <a:t> </a:t>
            </a:r>
            <a:r>
              <a:rPr lang="en-US" altLang="en-US" sz="2000" dirty="0" err="1"/>
              <a:t>dengan</a:t>
            </a:r>
            <a:r>
              <a:rPr lang="en-US" altLang="en-US" sz="2000" dirty="0"/>
              <a:t> </a:t>
            </a:r>
            <a:r>
              <a:rPr lang="en-US" altLang="en-US" sz="2000" dirty="0" err="1"/>
              <a:t>kemahiran</a:t>
            </a:r>
            <a:r>
              <a:rPr lang="en-US" altLang="en-US" sz="2000" dirty="0"/>
              <a:t> </a:t>
            </a:r>
            <a:r>
              <a:rPr lang="en-US" altLang="en-US" sz="2000" dirty="0" err="1"/>
              <a:t>pemakai</a:t>
            </a:r>
            <a:endParaRPr lang="en-US" altLang="en-US" sz="2000" dirty="0"/>
          </a:p>
          <a:p>
            <a:pPr lvl="1" eaLnBrk="1" hangingPunct="1">
              <a:lnSpc>
                <a:spcPct val="90000"/>
              </a:lnSpc>
              <a:buFontTx/>
              <a:buChar char="o"/>
            </a:pPr>
            <a:r>
              <a:rPr lang="en-US" altLang="en-US" sz="2000" dirty="0" err="1"/>
              <a:t>Dapatkah</a:t>
            </a:r>
            <a:r>
              <a:rPr lang="en-US" altLang="en-US" sz="2000" dirty="0"/>
              <a:t> </a:t>
            </a:r>
            <a:r>
              <a:rPr lang="en-US" altLang="en-US" sz="2000" dirty="0" err="1"/>
              <a:t>sistem</a:t>
            </a:r>
            <a:r>
              <a:rPr lang="en-US" altLang="en-US" sz="2000" dirty="0"/>
              <a:t> </a:t>
            </a:r>
            <a:r>
              <a:rPr lang="en-US" altLang="en-US" sz="2000" dirty="0" err="1"/>
              <a:t>diubah</a:t>
            </a:r>
            <a:r>
              <a:rPr lang="en-US" altLang="en-US" sz="2000" dirty="0"/>
              <a:t> </a:t>
            </a:r>
            <a:r>
              <a:rPr lang="en-US" altLang="en-US" sz="2000" dirty="0" err="1"/>
              <a:t>untuk</a:t>
            </a:r>
            <a:r>
              <a:rPr lang="en-US" altLang="en-US" sz="2000" dirty="0"/>
              <a:t> </a:t>
            </a:r>
            <a:r>
              <a:rPr lang="en-US" altLang="en-US" sz="2000" dirty="0" err="1"/>
              <a:t>memenuhi</a:t>
            </a:r>
            <a:r>
              <a:rPr lang="en-US" altLang="en-US" sz="2000" dirty="0"/>
              <a:t> </a:t>
            </a:r>
            <a:r>
              <a:rPr lang="en-US" altLang="en-US" sz="2000" dirty="0" err="1"/>
              <a:t>perbedaan</a:t>
            </a:r>
            <a:r>
              <a:rPr lang="en-US" altLang="en-US" sz="2000" dirty="0"/>
              <a:t> level </a:t>
            </a:r>
            <a:r>
              <a:rPr lang="en-US" altLang="en-US" sz="2000" dirty="0" err="1"/>
              <a:t>dari</a:t>
            </a:r>
            <a:r>
              <a:rPr lang="en-US" altLang="en-US" sz="2000" dirty="0"/>
              <a:t> </a:t>
            </a:r>
            <a:r>
              <a:rPr lang="en-US" altLang="en-US" sz="2000" dirty="0" err="1"/>
              <a:t>suatu</a:t>
            </a:r>
            <a:r>
              <a:rPr lang="en-US" altLang="en-US" sz="2000" dirty="0"/>
              <a:t> </a:t>
            </a:r>
            <a:r>
              <a:rPr lang="en-US" altLang="en-US" sz="2000" dirty="0" err="1"/>
              <a:t>keahlian</a:t>
            </a:r>
            <a:endParaRPr lang="en-US" altLang="en-US" sz="2000" dirty="0"/>
          </a:p>
          <a:p>
            <a:pPr eaLnBrk="1" hangingPunct="1">
              <a:lnSpc>
                <a:spcPct val="90000"/>
              </a:lnSpc>
              <a:buFontTx/>
              <a:buChar char="-"/>
            </a:pPr>
            <a:r>
              <a:rPr lang="en-US" altLang="en-US" sz="2000" dirty="0"/>
              <a:t>Attitude (</a:t>
            </a:r>
            <a:r>
              <a:rPr lang="en-US" altLang="en-US" sz="2000" dirty="0" err="1"/>
              <a:t>Perilaku</a:t>
            </a:r>
            <a:r>
              <a:rPr lang="en-US" altLang="en-US" sz="2000" dirty="0"/>
              <a:t>)</a:t>
            </a:r>
          </a:p>
          <a:p>
            <a:pPr lvl="1" eaLnBrk="1" hangingPunct="1">
              <a:lnSpc>
                <a:spcPct val="90000"/>
              </a:lnSpc>
              <a:buFontTx/>
              <a:buChar char="o"/>
            </a:pPr>
            <a:r>
              <a:rPr lang="en-US" altLang="en-US" sz="2000" dirty="0" err="1"/>
              <a:t>Kepuasan</a:t>
            </a:r>
            <a:r>
              <a:rPr lang="en-US" altLang="en-US" sz="2000" dirty="0"/>
              <a:t> user</a:t>
            </a:r>
          </a:p>
          <a:p>
            <a:pPr lvl="1" eaLnBrk="1" hangingPunct="1">
              <a:lnSpc>
                <a:spcPct val="90000"/>
              </a:lnSpc>
              <a:buFontTx/>
              <a:buChar char="o"/>
            </a:pPr>
            <a:r>
              <a:rPr lang="en-US" altLang="en-US" sz="2000" dirty="0" err="1"/>
              <a:t>Apakah</a:t>
            </a:r>
            <a:r>
              <a:rPr lang="en-US" altLang="en-US" sz="2000" dirty="0"/>
              <a:t> </a:t>
            </a:r>
            <a:r>
              <a:rPr lang="en-US" altLang="en-US" sz="2000" dirty="0" err="1"/>
              <a:t>sistem</a:t>
            </a:r>
            <a:r>
              <a:rPr lang="en-US" altLang="en-US" sz="2000" dirty="0"/>
              <a:t> </a:t>
            </a:r>
            <a:r>
              <a:rPr lang="en-US" altLang="en-US" sz="2000" dirty="0" err="1"/>
              <a:t>bermanfaat</a:t>
            </a:r>
            <a:endParaRPr lang="en-US" altLang="en-US" sz="2000" dirty="0"/>
          </a:p>
          <a:p>
            <a:pPr lvl="1" eaLnBrk="1" hangingPunct="1">
              <a:lnSpc>
                <a:spcPct val="90000"/>
              </a:lnSpc>
              <a:buFontTx/>
              <a:buChar char="o"/>
            </a:pPr>
            <a:r>
              <a:rPr lang="en-US" altLang="en-US" sz="2000" dirty="0"/>
              <a:t>Lama </a:t>
            </a:r>
            <a:r>
              <a:rPr lang="en-US" altLang="en-US" sz="2000" dirty="0" err="1"/>
              <a:t>waktu</a:t>
            </a:r>
            <a:r>
              <a:rPr lang="en-US" altLang="en-US" sz="2000" dirty="0"/>
              <a:t> </a:t>
            </a:r>
            <a:r>
              <a:rPr lang="en-US" altLang="en-US" sz="2000" dirty="0" err="1"/>
              <a:t>pemakaian</a:t>
            </a:r>
            <a:r>
              <a:rPr lang="en-US" altLang="en-US" sz="2000" dirty="0"/>
              <a:t> </a:t>
            </a:r>
            <a:r>
              <a:rPr lang="en-US" altLang="en-US" sz="2000" dirty="0" err="1"/>
              <a:t>sistem</a:t>
            </a:r>
            <a:endParaRPr lang="en-US"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5E41E34-4A86-4AF2-A75B-0B94CC9CFC0E}"/>
              </a:ext>
            </a:extLst>
          </p:cNvPr>
          <p:cNvSpPr>
            <a:spLocks noGrp="1" noChangeArrowheads="1"/>
          </p:cNvSpPr>
          <p:nvPr>
            <p:ph type="title"/>
          </p:nvPr>
        </p:nvSpPr>
        <p:spPr>
          <a:xfrm>
            <a:off x="768531" y="765720"/>
            <a:ext cx="9050518" cy="945498"/>
          </a:xfrm>
        </p:spPr>
        <p:txBody>
          <a:bodyPr/>
          <a:lstStyle/>
          <a:p>
            <a:pPr eaLnBrk="1" hangingPunct="1"/>
            <a:r>
              <a:rPr lang="en-US" altLang="en-US" sz="3200" dirty="0" err="1"/>
              <a:t>Kriteria</a:t>
            </a:r>
            <a:r>
              <a:rPr lang="en-US" altLang="en-US" sz="3200" dirty="0"/>
              <a:t> User Friendly</a:t>
            </a:r>
          </a:p>
        </p:txBody>
      </p:sp>
      <p:sp>
        <p:nvSpPr>
          <p:cNvPr id="26626" name="Rectangle 3">
            <a:extLst>
              <a:ext uri="{FF2B5EF4-FFF2-40B4-BE49-F238E27FC236}">
                <a16:creationId xmlns:a16="http://schemas.microsoft.com/office/drawing/2014/main" id="{0CC45F07-7444-4361-B823-C55DF20415DC}"/>
              </a:ext>
            </a:extLst>
          </p:cNvPr>
          <p:cNvSpPr>
            <a:spLocks noGrp="1" noChangeArrowheads="1"/>
          </p:cNvSpPr>
          <p:nvPr>
            <p:ph type="body" idx="1"/>
          </p:nvPr>
        </p:nvSpPr>
        <p:spPr/>
        <p:txBody>
          <a:bodyPr/>
          <a:lstStyle/>
          <a:p>
            <a:pPr eaLnBrk="1" hangingPunct="1">
              <a:buFontTx/>
              <a:buChar char="-"/>
            </a:pPr>
            <a:r>
              <a:rPr lang="en-US" altLang="en-US" sz="2400" dirty="0" err="1"/>
              <a:t>Memiliki</a:t>
            </a:r>
            <a:r>
              <a:rPr lang="en-US" altLang="en-US" sz="2400" dirty="0"/>
              <a:t> </a:t>
            </a:r>
            <a:r>
              <a:rPr lang="en-US" altLang="en-US" sz="2400" dirty="0" err="1"/>
              <a:t>Tampilan</a:t>
            </a:r>
            <a:r>
              <a:rPr lang="en-US" altLang="en-US" sz="2400" dirty="0"/>
              <a:t> yang </a:t>
            </a:r>
            <a:r>
              <a:rPr lang="en-US" altLang="en-US" sz="2400" dirty="0" err="1"/>
              <a:t>bagus</a:t>
            </a:r>
            <a:r>
              <a:rPr lang="en-US" altLang="en-US" sz="2400" dirty="0"/>
              <a:t>, </a:t>
            </a:r>
            <a:r>
              <a:rPr lang="en-US" altLang="en-US" sz="2400" dirty="0" err="1"/>
              <a:t>menarik</a:t>
            </a:r>
            <a:r>
              <a:rPr lang="en-US" altLang="en-US" sz="2400" dirty="0"/>
              <a:t>, dan </a:t>
            </a:r>
            <a:r>
              <a:rPr lang="en-US" altLang="en-US" sz="2400" dirty="0" err="1"/>
              <a:t>enak</a:t>
            </a:r>
            <a:r>
              <a:rPr lang="en-US" altLang="en-US" sz="2400" dirty="0"/>
              <a:t> </a:t>
            </a:r>
            <a:r>
              <a:rPr lang="en-US" altLang="en-US" sz="2400" dirty="0" err="1"/>
              <a:t>dilihat</a:t>
            </a:r>
            <a:endParaRPr lang="en-US" altLang="en-US" sz="2400" dirty="0"/>
          </a:p>
          <a:p>
            <a:pPr eaLnBrk="1" hangingPunct="1">
              <a:buFontTx/>
              <a:buChar char="-"/>
            </a:pPr>
            <a:endParaRPr lang="en-US" altLang="en-US" sz="2400" dirty="0"/>
          </a:p>
          <a:p>
            <a:pPr eaLnBrk="1" hangingPunct="1">
              <a:buFontTx/>
              <a:buChar char="-"/>
            </a:pPr>
            <a:r>
              <a:rPr lang="en-US" altLang="en-US" sz="2400" dirty="0" err="1"/>
              <a:t>Mudah</a:t>
            </a:r>
            <a:r>
              <a:rPr lang="en-US" altLang="en-US" sz="2400" dirty="0"/>
              <a:t> </a:t>
            </a:r>
            <a:r>
              <a:rPr lang="en-US" altLang="en-US" sz="2400" dirty="0" err="1"/>
              <a:t>dioperasikan</a:t>
            </a:r>
            <a:endParaRPr lang="en-US" altLang="en-US" sz="2400" dirty="0"/>
          </a:p>
          <a:p>
            <a:pPr eaLnBrk="1" hangingPunct="1">
              <a:buFontTx/>
              <a:buChar char="-"/>
            </a:pPr>
            <a:endParaRPr lang="en-US" altLang="en-US" sz="2400" dirty="0"/>
          </a:p>
          <a:p>
            <a:pPr eaLnBrk="1" hangingPunct="1">
              <a:buFontTx/>
              <a:buChar char="-"/>
            </a:pPr>
            <a:r>
              <a:rPr lang="en-US" altLang="en-US" sz="2400" dirty="0" err="1"/>
              <a:t>Mudah</a:t>
            </a:r>
            <a:r>
              <a:rPr lang="en-US" altLang="en-US" sz="2400" dirty="0"/>
              <a:t> </a:t>
            </a:r>
            <a:r>
              <a:rPr lang="en-US" altLang="en-US" sz="2400" dirty="0" err="1"/>
              <a:t>dipelajari</a:t>
            </a:r>
            <a:endParaRPr lang="en-US" altLang="en-US" sz="2400" dirty="0"/>
          </a:p>
          <a:p>
            <a:pPr eaLnBrk="1" hangingPunct="1">
              <a:buFontTx/>
              <a:buChar char="-"/>
            </a:pPr>
            <a:endParaRPr lang="en-US" altLang="en-US" sz="2400" dirty="0"/>
          </a:p>
          <a:p>
            <a:pPr eaLnBrk="1" hangingPunct="1">
              <a:buFontTx/>
              <a:buChar char="-"/>
            </a:pPr>
            <a:r>
              <a:rPr lang="en-US" altLang="en-US" sz="2400" dirty="0" err="1"/>
              <a:t>Pengguna</a:t>
            </a:r>
            <a:r>
              <a:rPr lang="en-US" altLang="en-US" sz="2400" dirty="0"/>
              <a:t> </a:t>
            </a:r>
            <a:r>
              <a:rPr lang="en-US" altLang="en-US" sz="2400" dirty="0" err="1"/>
              <a:t>selalu</a:t>
            </a:r>
            <a:r>
              <a:rPr lang="en-US" altLang="en-US" sz="2400" dirty="0"/>
              <a:t> </a:t>
            </a:r>
            <a:r>
              <a:rPr lang="en-US" altLang="en-US" sz="2400" dirty="0" err="1"/>
              <a:t>merasa</a:t>
            </a:r>
            <a:r>
              <a:rPr lang="en-US" altLang="en-US" sz="2400" dirty="0"/>
              <a:t> </a:t>
            </a:r>
            <a:r>
              <a:rPr lang="en-US" altLang="en-US" sz="2400" dirty="0" err="1"/>
              <a:t>senang</a:t>
            </a:r>
            <a:r>
              <a:rPr lang="en-US" altLang="en-US" sz="2400" dirty="0"/>
              <a:t> (enjoy)</a:t>
            </a:r>
          </a:p>
          <a:p>
            <a:pPr eaLnBrk="1" hangingPunct="1">
              <a:buFontTx/>
              <a:buNone/>
            </a:pPr>
            <a:r>
              <a:rPr lang="en-US" altLang="en-US" sz="2400" dirty="0"/>
              <a:t>    </a:t>
            </a:r>
            <a:r>
              <a:rPr lang="en-US" altLang="en-US" sz="2400" dirty="0" err="1"/>
              <a:t>setiap</a:t>
            </a:r>
            <a:r>
              <a:rPr lang="en-US" altLang="en-US" sz="2400" dirty="0"/>
              <a:t> kali </a:t>
            </a:r>
            <a:r>
              <a:rPr lang="en-US" altLang="en-US" sz="2400" dirty="0" err="1"/>
              <a:t>menggunakan</a:t>
            </a:r>
            <a:r>
              <a:rPr lang="en-US" altLang="en-US" sz="2400" dirty="0"/>
              <a:t> software </a:t>
            </a:r>
            <a:r>
              <a:rPr lang="en-US" altLang="en-US" sz="2400" dirty="0" err="1"/>
              <a:t>tersebut</a:t>
            </a:r>
            <a:r>
              <a:rPr lang="en-US" altLang="en-US" sz="2400"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E84E2C9B-B501-41D3-B732-40A78CB86F2C}"/>
              </a:ext>
            </a:extLst>
          </p:cNvPr>
          <p:cNvSpPr>
            <a:spLocks noGrp="1" noChangeArrowheads="1"/>
          </p:cNvSpPr>
          <p:nvPr>
            <p:ph type="title"/>
          </p:nvPr>
        </p:nvSpPr>
        <p:spPr>
          <a:xfrm>
            <a:off x="777240" y="646303"/>
            <a:ext cx="9050518" cy="945498"/>
          </a:xfrm>
        </p:spPr>
        <p:txBody>
          <a:bodyPr>
            <a:normAutofit/>
          </a:bodyPr>
          <a:lstStyle/>
          <a:p>
            <a:pPr eaLnBrk="1" hangingPunct="1"/>
            <a:r>
              <a:rPr lang="en-US" altLang="en-US" sz="3200" dirty="0" err="1"/>
              <a:t>Faktor</a:t>
            </a:r>
            <a:r>
              <a:rPr lang="en-US" altLang="en-US" sz="3200" dirty="0"/>
              <a:t>- </a:t>
            </a:r>
            <a:r>
              <a:rPr lang="en-US" altLang="en-US" sz="3200" dirty="0" err="1"/>
              <a:t>faktor</a:t>
            </a:r>
            <a:r>
              <a:rPr lang="en-US" altLang="en-US" sz="3200" dirty="0"/>
              <a:t> yang </a:t>
            </a:r>
            <a:r>
              <a:rPr lang="en-US" altLang="en-US" sz="3200" dirty="0" err="1"/>
              <a:t>harus</a:t>
            </a:r>
            <a:r>
              <a:rPr lang="en-US" altLang="en-US" sz="3200" dirty="0"/>
              <a:t> </a:t>
            </a:r>
            <a:r>
              <a:rPr lang="en-US" altLang="en-US" sz="3200" dirty="0" err="1"/>
              <a:t>diperhatikan</a:t>
            </a:r>
            <a:endParaRPr lang="en-US" altLang="en-US" sz="3200" dirty="0"/>
          </a:p>
        </p:txBody>
      </p:sp>
      <p:sp>
        <p:nvSpPr>
          <p:cNvPr id="28674" name="Rectangle 3">
            <a:extLst>
              <a:ext uri="{FF2B5EF4-FFF2-40B4-BE49-F238E27FC236}">
                <a16:creationId xmlns:a16="http://schemas.microsoft.com/office/drawing/2014/main" id="{964F7427-A0ED-454E-890E-74E500305F23}"/>
              </a:ext>
            </a:extLst>
          </p:cNvPr>
          <p:cNvSpPr>
            <a:spLocks noGrp="1" noChangeArrowheads="1"/>
          </p:cNvSpPr>
          <p:nvPr>
            <p:ph type="body" idx="1"/>
          </p:nvPr>
        </p:nvSpPr>
        <p:spPr>
          <a:xfrm>
            <a:off x="838200" y="1981199"/>
            <a:ext cx="9372600" cy="3757749"/>
          </a:xfrm>
        </p:spPr>
        <p:txBody>
          <a:bodyPr>
            <a:normAutofit/>
          </a:bodyPr>
          <a:lstStyle/>
          <a:p>
            <a:pPr eaLnBrk="1" hangingPunct="1">
              <a:buFontTx/>
              <a:buChar char="-"/>
            </a:pPr>
            <a:r>
              <a:rPr lang="en-US" altLang="en-US" sz="2400" dirty="0" err="1"/>
              <a:t>Keinginan</a:t>
            </a:r>
            <a:r>
              <a:rPr lang="en-US" altLang="en-US" sz="2400" dirty="0"/>
              <a:t> dan </a:t>
            </a:r>
            <a:r>
              <a:rPr lang="en-US" altLang="en-US" sz="2400" dirty="0" err="1"/>
              <a:t>harapan</a:t>
            </a:r>
            <a:r>
              <a:rPr lang="en-US" altLang="en-US" sz="2400" dirty="0"/>
              <a:t> user</a:t>
            </a:r>
          </a:p>
          <a:p>
            <a:pPr eaLnBrk="1" hangingPunct="1">
              <a:buFontTx/>
              <a:buChar char="-"/>
            </a:pPr>
            <a:r>
              <a:rPr lang="en-US" altLang="en-US" sz="2400" dirty="0" err="1"/>
              <a:t>Kemampuan</a:t>
            </a:r>
            <a:r>
              <a:rPr lang="en-US" altLang="en-US" sz="2400" dirty="0"/>
              <a:t> dan </a:t>
            </a:r>
            <a:r>
              <a:rPr lang="en-US" altLang="en-US" sz="2400" dirty="0" err="1"/>
              <a:t>keterbatasan</a:t>
            </a:r>
            <a:r>
              <a:rPr lang="en-US" altLang="en-US" sz="2400" dirty="0"/>
              <a:t> </a:t>
            </a:r>
            <a:r>
              <a:rPr lang="en-US" altLang="en-US" sz="2400" dirty="0" err="1"/>
              <a:t>fisik</a:t>
            </a:r>
            <a:r>
              <a:rPr lang="en-US" altLang="en-US" sz="2400" dirty="0"/>
              <a:t> </a:t>
            </a:r>
            <a:r>
              <a:rPr lang="en-US" altLang="en-US" sz="2400" dirty="0" err="1"/>
              <a:t>manusia</a:t>
            </a:r>
            <a:endParaRPr lang="en-US" altLang="en-US" sz="2400" dirty="0"/>
          </a:p>
          <a:p>
            <a:pPr eaLnBrk="1" hangingPunct="1">
              <a:buFontTx/>
              <a:buChar char="-"/>
            </a:pPr>
            <a:r>
              <a:rPr lang="en-US" altLang="en-US" sz="2400" dirty="0" err="1"/>
              <a:t>Bagaimana</a:t>
            </a:r>
            <a:r>
              <a:rPr lang="en-US" altLang="en-US" sz="2400" dirty="0"/>
              <a:t> </a:t>
            </a:r>
            <a:r>
              <a:rPr lang="en-US" altLang="en-US" sz="2400" dirty="0" err="1"/>
              <a:t>cara</a:t>
            </a:r>
            <a:r>
              <a:rPr lang="en-US" altLang="en-US" sz="2400" dirty="0"/>
              <a:t> </a:t>
            </a:r>
            <a:r>
              <a:rPr lang="en-US" altLang="en-US" sz="2400" dirty="0" err="1"/>
              <a:t>kerja</a:t>
            </a:r>
            <a:r>
              <a:rPr lang="en-US" altLang="en-US" sz="2400" dirty="0"/>
              <a:t> </a:t>
            </a:r>
            <a:r>
              <a:rPr lang="en-US" altLang="en-US" sz="2400" dirty="0" err="1"/>
              <a:t>sistem</a:t>
            </a:r>
            <a:r>
              <a:rPr lang="en-US" altLang="en-US" sz="2400" dirty="0"/>
              <a:t> </a:t>
            </a:r>
            <a:r>
              <a:rPr lang="en-US" altLang="en-US" sz="2400" dirty="0" err="1"/>
              <a:t>mengolah</a:t>
            </a:r>
            <a:r>
              <a:rPr lang="en-US" altLang="en-US" sz="2400" dirty="0"/>
              <a:t> </a:t>
            </a:r>
            <a:r>
              <a:rPr lang="en-US" altLang="en-US" sz="2400" dirty="0" err="1"/>
              <a:t>informasi</a:t>
            </a:r>
            <a:endParaRPr lang="en-US" altLang="en-US" sz="2400" dirty="0"/>
          </a:p>
          <a:p>
            <a:pPr eaLnBrk="1" hangingPunct="1">
              <a:buFontTx/>
              <a:buChar char="-"/>
            </a:pPr>
            <a:r>
              <a:rPr lang="en-US" altLang="en-US" sz="2400" dirty="0" err="1"/>
              <a:t>Apa</a:t>
            </a:r>
            <a:r>
              <a:rPr lang="en-US" altLang="en-US" sz="2400" dirty="0"/>
              <a:t> yang </a:t>
            </a:r>
            <a:r>
              <a:rPr lang="en-US" altLang="en-US" sz="2400" dirty="0" err="1"/>
              <a:t>membuat</a:t>
            </a:r>
            <a:r>
              <a:rPr lang="en-US" altLang="en-US" sz="2400" dirty="0"/>
              <a:t> </a:t>
            </a:r>
            <a:r>
              <a:rPr lang="en-US" altLang="en-US" sz="2400" dirty="0" err="1"/>
              <a:t>manusia</a:t>
            </a:r>
            <a:r>
              <a:rPr lang="en-US" altLang="en-US" sz="2400" dirty="0"/>
              <a:t> </a:t>
            </a:r>
            <a:r>
              <a:rPr lang="en-US" altLang="en-US" sz="2400" dirty="0" err="1"/>
              <a:t>merasa</a:t>
            </a:r>
            <a:r>
              <a:rPr lang="en-US" altLang="en-US" sz="2400" dirty="0"/>
              <a:t> </a:t>
            </a:r>
            <a:r>
              <a:rPr lang="en-US" altLang="en-US" sz="2400" dirty="0" err="1"/>
              <a:t>nyaman</a:t>
            </a:r>
            <a:r>
              <a:rPr lang="en-US" altLang="en-US" sz="2400" dirty="0"/>
              <a:t> dan </a:t>
            </a:r>
            <a:r>
              <a:rPr lang="en-US" altLang="en-US" sz="2400" dirty="0" err="1"/>
              <a:t>tertarik</a:t>
            </a:r>
            <a:endParaRPr lang="en-US" altLang="en-US" sz="2400" dirty="0"/>
          </a:p>
          <a:p>
            <a:pPr eaLnBrk="1" hangingPunct="1">
              <a:buFontTx/>
              <a:buChar char="-"/>
            </a:pPr>
            <a:r>
              <a:rPr lang="en-US" altLang="en-US" sz="2400" dirty="0" err="1"/>
              <a:t>Karakteristik</a:t>
            </a:r>
            <a:r>
              <a:rPr lang="en-US" altLang="en-US" sz="2400" dirty="0"/>
              <a:t> Teknis dan </a:t>
            </a:r>
            <a:r>
              <a:rPr lang="en-US" altLang="en-US" sz="2400" dirty="0" err="1"/>
              <a:t>keterbatasan</a:t>
            </a:r>
            <a:r>
              <a:rPr lang="en-US" altLang="en-US" sz="2400" dirty="0"/>
              <a:t> hardware dan software </a:t>
            </a:r>
            <a:r>
              <a:rPr lang="en-US" altLang="en-US" sz="2400" dirty="0" err="1"/>
              <a:t>komputer</a:t>
            </a:r>
            <a:r>
              <a:rPr lang="en-US" altLang="en-US" sz="24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04CAA68F-0E7F-488A-A250-5B8301378822}"/>
              </a:ext>
            </a:extLst>
          </p:cNvPr>
          <p:cNvSpPr>
            <a:spLocks noGrp="1" noChangeArrowheads="1"/>
          </p:cNvSpPr>
          <p:nvPr>
            <p:ph type="title"/>
          </p:nvPr>
        </p:nvSpPr>
        <p:spPr>
          <a:xfrm>
            <a:off x="796834" y="531223"/>
            <a:ext cx="8229600" cy="1143000"/>
          </a:xfrm>
        </p:spPr>
        <p:txBody>
          <a:bodyPr/>
          <a:lstStyle/>
          <a:p>
            <a:pPr eaLnBrk="1" hangingPunct="1"/>
            <a:r>
              <a:rPr lang="en-US" altLang="en-US" sz="3200" dirty="0" err="1"/>
              <a:t>Antar</a:t>
            </a:r>
            <a:r>
              <a:rPr lang="en-US" altLang="en-US" sz="3200" dirty="0"/>
              <a:t> </a:t>
            </a:r>
            <a:r>
              <a:rPr lang="en-US" altLang="en-US" sz="3200" dirty="0" err="1"/>
              <a:t>Muka</a:t>
            </a:r>
            <a:r>
              <a:rPr lang="en-US" altLang="en-US" sz="3200" dirty="0"/>
              <a:t> </a:t>
            </a:r>
            <a:r>
              <a:rPr lang="en-US" altLang="en-US" sz="3200" dirty="0" err="1"/>
              <a:t>Pengguna</a:t>
            </a:r>
            <a:r>
              <a:rPr lang="en-US" altLang="en-US" sz="3200" dirty="0"/>
              <a:t> ( User Interface)</a:t>
            </a:r>
          </a:p>
        </p:txBody>
      </p:sp>
      <p:sp>
        <p:nvSpPr>
          <p:cNvPr id="29698" name="Rectangle 3">
            <a:extLst>
              <a:ext uri="{FF2B5EF4-FFF2-40B4-BE49-F238E27FC236}">
                <a16:creationId xmlns:a16="http://schemas.microsoft.com/office/drawing/2014/main" id="{7D1FC946-08AA-4AD5-9A34-3D0FA6DB9438}"/>
              </a:ext>
            </a:extLst>
          </p:cNvPr>
          <p:cNvSpPr>
            <a:spLocks noGrp="1" noChangeArrowheads="1"/>
          </p:cNvSpPr>
          <p:nvPr>
            <p:ph type="body" idx="1"/>
          </p:nvPr>
        </p:nvSpPr>
        <p:spPr>
          <a:xfrm>
            <a:off x="879565" y="1968136"/>
            <a:ext cx="10850880" cy="4646023"/>
          </a:xfrm>
        </p:spPr>
        <p:txBody>
          <a:bodyPr/>
          <a:lstStyle/>
          <a:p>
            <a:pPr eaLnBrk="1" hangingPunct="1">
              <a:buFontTx/>
              <a:buChar char="-"/>
            </a:pPr>
            <a:r>
              <a:rPr lang="en-US" altLang="en-US" sz="2300" dirty="0" err="1"/>
              <a:t>Manusia</a:t>
            </a:r>
            <a:r>
              <a:rPr lang="en-US" altLang="en-US" sz="2300" dirty="0"/>
              <a:t> </a:t>
            </a:r>
            <a:r>
              <a:rPr lang="en-US" altLang="en-US" sz="2300" dirty="0" err="1"/>
              <a:t>berkomunikasi</a:t>
            </a:r>
            <a:r>
              <a:rPr lang="en-US" altLang="en-US" sz="2300" dirty="0"/>
              <a:t> </a:t>
            </a:r>
            <a:r>
              <a:rPr lang="en-US" altLang="en-US" sz="2300" dirty="0" err="1"/>
              <a:t>dengan</a:t>
            </a:r>
            <a:r>
              <a:rPr lang="en-US" altLang="en-US" sz="2300" dirty="0"/>
              <a:t> </a:t>
            </a:r>
            <a:r>
              <a:rPr lang="en-US" altLang="en-US" sz="2300" dirty="0" err="1"/>
              <a:t>sistem</a:t>
            </a:r>
            <a:r>
              <a:rPr lang="en-US" altLang="en-US" sz="2300" dirty="0"/>
              <a:t> </a:t>
            </a:r>
            <a:r>
              <a:rPr lang="en-US" altLang="en-US" sz="2300" dirty="0" err="1"/>
              <a:t>melalui</a:t>
            </a:r>
            <a:r>
              <a:rPr lang="en-US" altLang="en-US" sz="2300" dirty="0"/>
              <a:t> UI.</a:t>
            </a:r>
          </a:p>
          <a:p>
            <a:pPr eaLnBrk="1" hangingPunct="1">
              <a:buFontTx/>
              <a:buChar char="-"/>
            </a:pPr>
            <a:r>
              <a:rPr lang="en-US" altLang="en-US" sz="2300" dirty="0" err="1"/>
              <a:t>berhubungan</a:t>
            </a:r>
            <a:r>
              <a:rPr lang="en-US" altLang="en-US" sz="2300" dirty="0"/>
              <a:t> </a:t>
            </a:r>
            <a:r>
              <a:rPr lang="en-US" altLang="en-US" sz="2300" dirty="0" err="1"/>
              <a:t>dengan</a:t>
            </a:r>
            <a:r>
              <a:rPr lang="en-US" altLang="en-US" sz="2300" dirty="0"/>
              <a:t> </a:t>
            </a:r>
            <a:r>
              <a:rPr lang="en-US" altLang="en-US" sz="2300" dirty="0" err="1"/>
              <a:t>grafik</a:t>
            </a:r>
            <a:r>
              <a:rPr lang="en-US" altLang="en-US" sz="2300" dirty="0"/>
              <a:t>, </a:t>
            </a:r>
            <a:r>
              <a:rPr lang="en-US" altLang="en-US" sz="2300" dirty="0" err="1"/>
              <a:t>teks</a:t>
            </a:r>
            <a:r>
              <a:rPr lang="en-US" altLang="en-US" sz="2300" dirty="0"/>
              <a:t>, dan </a:t>
            </a:r>
            <a:r>
              <a:rPr lang="en-US" altLang="en-US" sz="2300" dirty="0" err="1"/>
              <a:t>informasi</a:t>
            </a:r>
            <a:r>
              <a:rPr lang="en-US" altLang="en-US" sz="2300" dirty="0"/>
              <a:t> yang </a:t>
            </a:r>
            <a:r>
              <a:rPr lang="en-US" altLang="en-US" sz="2300" dirty="0" err="1"/>
              <a:t>dapat</a:t>
            </a:r>
            <a:r>
              <a:rPr lang="en-US" altLang="en-US" sz="2300" dirty="0"/>
              <a:t> </a:t>
            </a:r>
            <a:r>
              <a:rPr lang="en-US" altLang="en-US" sz="2300" dirty="0" err="1"/>
              <a:t>diberikan</a:t>
            </a:r>
            <a:r>
              <a:rPr lang="en-US" altLang="en-US" sz="2300" dirty="0"/>
              <a:t> program </a:t>
            </a:r>
            <a:r>
              <a:rPr lang="en-US" altLang="en-US" sz="2300" dirty="0" err="1"/>
              <a:t>kepada</a:t>
            </a:r>
            <a:r>
              <a:rPr lang="en-US" altLang="en-US" sz="2300" dirty="0"/>
              <a:t> user dan </a:t>
            </a:r>
            <a:r>
              <a:rPr lang="en-US" altLang="en-US" sz="2300" dirty="0" err="1"/>
              <a:t>mengenai</a:t>
            </a:r>
            <a:r>
              <a:rPr lang="en-US" altLang="en-US" sz="2300" dirty="0"/>
              <a:t> </a:t>
            </a:r>
            <a:r>
              <a:rPr lang="en-US" altLang="en-US" sz="2300" dirty="0" err="1"/>
              <a:t>rangkaian</a:t>
            </a:r>
            <a:r>
              <a:rPr lang="en-US" altLang="en-US" sz="2300" dirty="0"/>
              <a:t> </a:t>
            </a:r>
            <a:r>
              <a:rPr lang="en-US" altLang="en-US" sz="2300" dirty="0" err="1"/>
              <a:t>perintah</a:t>
            </a:r>
            <a:r>
              <a:rPr lang="en-US" altLang="en-US" sz="2300" dirty="0"/>
              <a:t> yang </a:t>
            </a:r>
            <a:r>
              <a:rPr lang="en-US" altLang="en-US" sz="2300" dirty="0" err="1"/>
              <a:t>digunakan</a:t>
            </a:r>
            <a:r>
              <a:rPr lang="en-US" altLang="en-US" sz="2300" dirty="0"/>
              <a:t> user </a:t>
            </a:r>
            <a:r>
              <a:rPr lang="en-US" altLang="en-US" sz="2300" dirty="0" err="1"/>
              <a:t>untuk</a:t>
            </a:r>
            <a:r>
              <a:rPr lang="en-US" altLang="en-US" sz="2300" dirty="0"/>
              <a:t> </a:t>
            </a:r>
            <a:r>
              <a:rPr lang="en-US" altLang="en-US" sz="2300" dirty="0" err="1"/>
              <a:t>mengontrol</a:t>
            </a:r>
            <a:r>
              <a:rPr lang="en-US" altLang="en-US" sz="2300" dirty="0"/>
              <a:t> program (</a:t>
            </a:r>
            <a:r>
              <a:rPr lang="en-US" altLang="en-US" sz="2300" dirty="0" err="1"/>
              <a:t>misal</a:t>
            </a:r>
            <a:r>
              <a:rPr lang="en-US" altLang="en-US" sz="2300" dirty="0"/>
              <a:t> </a:t>
            </a:r>
            <a:r>
              <a:rPr lang="en-US" altLang="en-US" sz="2300" dirty="0" err="1"/>
              <a:t>dari</a:t>
            </a:r>
            <a:r>
              <a:rPr lang="en-US" altLang="en-US" sz="2300" dirty="0"/>
              <a:t> keyboard, mouse, touchscreen, </a:t>
            </a:r>
            <a:r>
              <a:rPr lang="en-US" altLang="en-US" sz="2300" dirty="0" err="1"/>
              <a:t>dll</a:t>
            </a:r>
            <a:r>
              <a:rPr lang="en-US" altLang="en-US" sz="2300" dirty="0"/>
              <a:t>).</a:t>
            </a:r>
          </a:p>
          <a:p>
            <a:pPr eaLnBrk="1" hangingPunct="1">
              <a:buFontTx/>
              <a:buChar char="-"/>
            </a:pPr>
            <a:r>
              <a:rPr lang="en-US" altLang="en-US" sz="2300" dirty="0" err="1"/>
              <a:t>Komponen</a:t>
            </a:r>
            <a:r>
              <a:rPr lang="en-US" altLang="en-US" sz="2300" dirty="0"/>
              <a:t> Dasar UI :</a:t>
            </a:r>
          </a:p>
          <a:p>
            <a:pPr lvl="1" eaLnBrk="1" hangingPunct="1">
              <a:buFontTx/>
              <a:buChar char="o"/>
            </a:pPr>
            <a:r>
              <a:rPr lang="en-US" altLang="en-US" sz="2300" dirty="0"/>
              <a:t>Input : </a:t>
            </a:r>
            <a:r>
              <a:rPr lang="en-US" altLang="en-US" sz="2300" dirty="0" err="1"/>
              <a:t>bagaimana</a:t>
            </a:r>
            <a:r>
              <a:rPr lang="en-US" altLang="en-US" sz="2300" dirty="0"/>
              <a:t> user </a:t>
            </a:r>
            <a:r>
              <a:rPr lang="en-US" altLang="en-US" sz="2300" dirty="0" err="1"/>
              <a:t>mengkomunikasikan</a:t>
            </a:r>
            <a:r>
              <a:rPr lang="en-US" altLang="en-US" sz="2300" dirty="0"/>
              <a:t> </a:t>
            </a:r>
            <a:r>
              <a:rPr lang="en-US" altLang="en-US" sz="2300" dirty="0" err="1"/>
              <a:t>kebutuhan</a:t>
            </a:r>
            <a:r>
              <a:rPr lang="en-US" altLang="en-US" sz="2300" dirty="0"/>
              <a:t> dan </a:t>
            </a:r>
            <a:r>
              <a:rPr lang="en-US" altLang="en-US" sz="2300" dirty="0" err="1"/>
              <a:t>keinginannya</a:t>
            </a:r>
            <a:r>
              <a:rPr lang="en-US" altLang="en-US" sz="2300" dirty="0"/>
              <a:t> pada </a:t>
            </a:r>
            <a:r>
              <a:rPr lang="en-US" altLang="en-US" sz="2300" dirty="0" err="1"/>
              <a:t>komputer</a:t>
            </a:r>
            <a:r>
              <a:rPr lang="en-US" altLang="en-US" sz="2300" dirty="0"/>
              <a:t>.</a:t>
            </a:r>
          </a:p>
          <a:p>
            <a:pPr lvl="1" eaLnBrk="1" hangingPunct="1">
              <a:buFontTx/>
              <a:buNone/>
            </a:pPr>
            <a:r>
              <a:rPr lang="en-US" altLang="en-US" sz="2300" dirty="0"/>
              <a:t>	</a:t>
            </a:r>
            <a:r>
              <a:rPr lang="en-US" altLang="en-US" sz="2300" dirty="0" err="1"/>
              <a:t>misal</a:t>
            </a:r>
            <a:r>
              <a:rPr lang="en-US" altLang="en-US" sz="2300" dirty="0"/>
              <a:t> : keyboard, mouse, trackball, </a:t>
            </a:r>
            <a:r>
              <a:rPr lang="en-US" altLang="en-US" sz="2300" dirty="0" err="1"/>
              <a:t>jari-jari</a:t>
            </a:r>
            <a:r>
              <a:rPr lang="en-US" altLang="en-US" sz="2300" dirty="0"/>
              <a:t>, </a:t>
            </a:r>
            <a:r>
              <a:rPr lang="en-US" altLang="en-US" sz="2300" dirty="0" err="1"/>
              <a:t>suara</a:t>
            </a:r>
            <a:endParaRPr lang="en-US" altLang="en-US" sz="2300" dirty="0"/>
          </a:p>
          <a:p>
            <a:pPr lvl="1" eaLnBrk="1" hangingPunct="1">
              <a:buFontTx/>
              <a:buChar char="o"/>
            </a:pPr>
            <a:r>
              <a:rPr lang="en-US" altLang="en-US" sz="2300" dirty="0"/>
              <a:t>Output : </a:t>
            </a:r>
            <a:r>
              <a:rPr lang="en-US" altLang="en-US" sz="2300" dirty="0" err="1"/>
              <a:t>bagaimana</a:t>
            </a:r>
            <a:r>
              <a:rPr lang="en-US" altLang="en-US" sz="2300" dirty="0"/>
              <a:t> </a:t>
            </a:r>
            <a:r>
              <a:rPr lang="en-US" altLang="en-US" sz="2300" dirty="0" err="1"/>
              <a:t>komputer</a:t>
            </a:r>
            <a:r>
              <a:rPr lang="en-US" altLang="en-US" sz="2300" dirty="0"/>
              <a:t> </a:t>
            </a:r>
            <a:r>
              <a:rPr lang="en-US" altLang="en-US" sz="2300" dirty="0" err="1"/>
              <a:t>menyampaikan</a:t>
            </a:r>
            <a:r>
              <a:rPr lang="en-US" altLang="en-US" sz="2300" dirty="0"/>
              <a:t> </a:t>
            </a:r>
            <a:r>
              <a:rPr lang="en-US" altLang="en-US" sz="2300" dirty="0" err="1"/>
              <a:t>hasil</a:t>
            </a:r>
            <a:r>
              <a:rPr lang="en-US" altLang="en-US" sz="2300" dirty="0"/>
              <a:t> </a:t>
            </a:r>
            <a:r>
              <a:rPr lang="en-US" altLang="en-US" sz="2300" dirty="0" err="1"/>
              <a:t>komputasi</a:t>
            </a:r>
            <a:endParaRPr lang="en-US" altLang="en-US" sz="2300" dirty="0"/>
          </a:p>
          <a:p>
            <a:pPr lvl="1" eaLnBrk="1" hangingPunct="1">
              <a:buFontTx/>
              <a:buNone/>
            </a:pPr>
            <a:r>
              <a:rPr lang="en-US" altLang="en-US" sz="2300" dirty="0"/>
              <a:t>	</a:t>
            </a:r>
            <a:r>
              <a:rPr lang="en-US" altLang="en-US" sz="2300" dirty="0" err="1"/>
              <a:t>misal</a:t>
            </a:r>
            <a:r>
              <a:rPr lang="en-US" altLang="en-US" sz="2300" dirty="0"/>
              <a:t> : </a:t>
            </a:r>
            <a:r>
              <a:rPr lang="en-US" altLang="en-US" sz="2300" dirty="0" err="1"/>
              <a:t>melalui</a:t>
            </a:r>
            <a:r>
              <a:rPr lang="en-US" altLang="en-US" sz="2300" dirty="0"/>
              <a:t> </a:t>
            </a:r>
            <a:r>
              <a:rPr lang="en-US" altLang="en-US" sz="2300" dirty="0" err="1"/>
              <a:t>layar</a:t>
            </a:r>
            <a:r>
              <a:rPr lang="en-US" altLang="en-US" sz="2300" dirty="0"/>
              <a:t> monitor, </a:t>
            </a:r>
            <a:r>
              <a:rPr lang="en-US" altLang="en-US" sz="2300" dirty="0" err="1"/>
              <a:t>suara</a:t>
            </a:r>
            <a:r>
              <a:rPr lang="en-US" altLang="en-US" sz="2300" dirty="0"/>
              <a:t>, </a:t>
            </a:r>
            <a:r>
              <a:rPr lang="en-US" altLang="en-US" sz="2300" dirty="0" err="1"/>
              <a:t>bau</a:t>
            </a:r>
            <a:endParaRPr lang="en-US" altLang="en-US" sz="2300" dirty="0"/>
          </a:p>
          <a:p>
            <a:pPr lvl="1" eaLnBrk="1" hangingPunct="1">
              <a:buFontTx/>
              <a:buChar char="o"/>
            </a:pPr>
            <a:endParaRPr lang="en-US" altLang="en-US" sz="2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51C36FA-4967-4308-AE0F-77FDD193C404}"/>
              </a:ext>
            </a:extLst>
          </p:cNvPr>
          <p:cNvSpPr>
            <a:spLocks noGrp="1" noChangeArrowheads="1"/>
          </p:cNvSpPr>
          <p:nvPr>
            <p:ph type="title"/>
          </p:nvPr>
        </p:nvSpPr>
        <p:spPr>
          <a:xfrm>
            <a:off x="869768" y="685800"/>
            <a:ext cx="8229600" cy="838200"/>
          </a:xfrm>
        </p:spPr>
        <p:txBody>
          <a:bodyPr/>
          <a:lstStyle/>
          <a:p>
            <a:pPr eaLnBrk="1" hangingPunct="1"/>
            <a:r>
              <a:rPr lang="en-US" altLang="en-US" sz="2800" dirty="0" err="1"/>
              <a:t>Kosekuensi</a:t>
            </a:r>
            <a:r>
              <a:rPr lang="en-US" altLang="en-US" sz="2800" dirty="0"/>
              <a:t> Interface yang </a:t>
            </a:r>
            <a:r>
              <a:rPr lang="en-US" altLang="en-US" sz="2800" dirty="0" err="1"/>
              <a:t>Buruk</a:t>
            </a:r>
            <a:r>
              <a:rPr lang="en-US" altLang="en-US" sz="2800" dirty="0"/>
              <a:t> </a:t>
            </a:r>
          </a:p>
        </p:txBody>
      </p:sp>
      <p:sp>
        <p:nvSpPr>
          <p:cNvPr id="30722" name="Rectangle 3">
            <a:extLst>
              <a:ext uri="{FF2B5EF4-FFF2-40B4-BE49-F238E27FC236}">
                <a16:creationId xmlns:a16="http://schemas.microsoft.com/office/drawing/2014/main" id="{F74B82DC-A192-467C-BF7C-8C8F8A3BCC44}"/>
              </a:ext>
            </a:extLst>
          </p:cNvPr>
          <p:cNvSpPr>
            <a:spLocks noGrp="1" noChangeArrowheads="1"/>
          </p:cNvSpPr>
          <p:nvPr>
            <p:ph type="body" idx="1"/>
          </p:nvPr>
        </p:nvSpPr>
        <p:spPr>
          <a:xfrm>
            <a:off x="869767" y="2133600"/>
            <a:ext cx="9232175" cy="1828800"/>
          </a:xfrm>
        </p:spPr>
        <p:txBody>
          <a:bodyPr>
            <a:normAutofit/>
          </a:bodyPr>
          <a:lstStyle/>
          <a:p>
            <a:pPr eaLnBrk="1" hangingPunct="1">
              <a:buFontTx/>
              <a:buChar char="-"/>
            </a:pPr>
            <a:r>
              <a:rPr lang="en-US" altLang="en-US" sz="2000" dirty="0" err="1"/>
              <a:t>Meningkatnya</a:t>
            </a:r>
            <a:r>
              <a:rPr lang="en-US" altLang="en-US" sz="2000" dirty="0"/>
              <a:t> </a:t>
            </a:r>
            <a:r>
              <a:rPr lang="en-US" altLang="en-US" sz="2000" dirty="0" err="1"/>
              <a:t>kesalahan</a:t>
            </a:r>
            <a:r>
              <a:rPr lang="en-US" altLang="en-US" sz="2000" dirty="0"/>
              <a:t> </a:t>
            </a:r>
            <a:r>
              <a:rPr lang="en-US" altLang="en-US" sz="2000" dirty="0" err="1"/>
              <a:t>pemasukan</a:t>
            </a:r>
            <a:r>
              <a:rPr lang="en-US" altLang="en-US" sz="2000" dirty="0"/>
              <a:t> data dan </a:t>
            </a:r>
            <a:r>
              <a:rPr lang="en-US" altLang="en-US" sz="2000" dirty="0" err="1"/>
              <a:t>sistem</a:t>
            </a:r>
            <a:r>
              <a:rPr lang="en-US" altLang="en-US" sz="2000" dirty="0"/>
              <a:t> </a:t>
            </a:r>
            <a:r>
              <a:rPr lang="en-US" altLang="en-US" sz="2000" dirty="0" err="1"/>
              <a:t>pengoperasian</a:t>
            </a:r>
            <a:r>
              <a:rPr lang="en-US" altLang="en-US" sz="2000" dirty="0"/>
              <a:t>.</a:t>
            </a:r>
          </a:p>
          <a:p>
            <a:pPr eaLnBrk="1" hangingPunct="1">
              <a:buFontTx/>
              <a:buChar char="-"/>
            </a:pPr>
            <a:r>
              <a:rPr lang="en-US" altLang="en-US" sz="2000" dirty="0" err="1"/>
              <a:t>Tidak</a:t>
            </a:r>
            <a:r>
              <a:rPr lang="en-US" altLang="en-US" sz="2000" dirty="0"/>
              <a:t> </a:t>
            </a:r>
            <a:r>
              <a:rPr lang="en-US" altLang="en-US" sz="2000" dirty="0" err="1"/>
              <a:t>bisa</a:t>
            </a:r>
            <a:r>
              <a:rPr lang="en-US" altLang="en-US" sz="2000" dirty="0"/>
              <a:t> </a:t>
            </a:r>
            <a:r>
              <a:rPr lang="en-US" altLang="en-US" sz="2000" dirty="0" err="1"/>
              <a:t>diaksesnya</a:t>
            </a:r>
            <a:r>
              <a:rPr lang="en-US" altLang="en-US" sz="2000" dirty="0"/>
              <a:t> </a:t>
            </a:r>
            <a:r>
              <a:rPr lang="en-US" altLang="en-US" sz="2000" dirty="0" err="1"/>
              <a:t>suatu</a:t>
            </a:r>
            <a:r>
              <a:rPr lang="en-US" altLang="en-US" sz="2000" dirty="0"/>
              <a:t> </a:t>
            </a:r>
            <a:r>
              <a:rPr lang="en-US" altLang="en-US" sz="2000" dirty="0" err="1"/>
              <a:t>fungsi</a:t>
            </a:r>
            <a:endParaRPr lang="en-US" altLang="en-US" sz="2000" dirty="0"/>
          </a:p>
          <a:p>
            <a:pPr eaLnBrk="1" hangingPunct="1">
              <a:buFontTx/>
              <a:buChar char="-"/>
            </a:pPr>
            <a:r>
              <a:rPr lang="en-US" altLang="en-US" sz="2000" dirty="0" err="1"/>
              <a:t>Kefrustrasian</a:t>
            </a:r>
            <a:r>
              <a:rPr lang="en-US" altLang="en-US" sz="2000" dirty="0"/>
              <a:t> </a:t>
            </a:r>
            <a:r>
              <a:rPr lang="en-US" altLang="en-US" sz="2000" dirty="0" err="1"/>
              <a:t>pemakai</a:t>
            </a:r>
            <a:endParaRPr lang="en-US" altLang="en-US" sz="2000" dirty="0"/>
          </a:p>
          <a:p>
            <a:pPr eaLnBrk="1" hangingPunct="1">
              <a:buFontTx/>
              <a:buChar char="-"/>
            </a:pPr>
            <a:r>
              <a:rPr lang="en-US" altLang="en-US" sz="2000" dirty="0" err="1"/>
              <a:t>Sistem</a:t>
            </a:r>
            <a:r>
              <a:rPr lang="en-US" altLang="en-US" sz="2000" dirty="0"/>
              <a:t> </a:t>
            </a:r>
            <a:r>
              <a:rPr lang="en-US" altLang="en-US" sz="2000" dirty="0" err="1"/>
              <a:t>gagal</a:t>
            </a:r>
            <a:r>
              <a:rPr lang="en-US" altLang="en-US" sz="2000" dirty="0"/>
              <a:t> </a:t>
            </a:r>
            <a:r>
              <a:rPr lang="en-US" altLang="en-US" sz="2000" dirty="0" err="1"/>
              <a:t>karena</a:t>
            </a:r>
            <a:r>
              <a:rPr lang="en-US" altLang="en-US" sz="2000" dirty="0"/>
              <a:t> </a:t>
            </a:r>
            <a:r>
              <a:rPr lang="en-US" altLang="en-US" sz="2000" dirty="0" err="1"/>
              <a:t>penolakan</a:t>
            </a:r>
            <a:r>
              <a:rPr lang="en-US" altLang="en-US" sz="2000" dirty="0"/>
              <a:t> </a:t>
            </a:r>
            <a:r>
              <a:rPr lang="en-US" altLang="en-US" sz="2000" dirty="0" err="1"/>
              <a:t>pemakai</a:t>
            </a:r>
            <a:r>
              <a:rPr lang="en-US" altLang="en-US" sz="2000" dirty="0"/>
              <a:t>.</a:t>
            </a:r>
          </a:p>
        </p:txBody>
      </p:sp>
      <p:sp>
        <p:nvSpPr>
          <p:cNvPr id="30723" name="Rectangle 4">
            <a:extLst>
              <a:ext uri="{FF2B5EF4-FFF2-40B4-BE49-F238E27FC236}">
                <a16:creationId xmlns:a16="http://schemas.microsoft.com/office/drawing/2014/main" id="{B9C31CDF-7E53-47AB-B988-BAD63744A7E4}"/>
              </a:ext>
            </a:extLst>
          </p:cNvPr>
          <p:cNvSpPr>
            <a:spLocks noChangeArrowheads="1"/>
          </p:cNvSpPr>
          <p:nvPr/>
        </p:nvSpPr>
        <p:spPr bwMode="auto">
          <a:xfrm>
            <a:off x="-165463" y="4343400"/>
            <a:ext cx="8763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0"/>
              </a:spcBef>
              <a:buFontTx/>
              <a:buNone/>
            </a:pPr>
            <a:r>
              <a:rPr lang="en-US" altLang="en-US" sz="2400" b="1" dirty="0" err="1">
                <a:latin typeface="+mn-lt"/>
              </a:rPr>
              <a:t>Beberapa</a:t>
            </a:r>
            <a:r>
              <a:rPr lang="en-US" altLang="en-US" sz="2400" b="1" dirty="0">
                <a:latin typeface="+mn-lt"/>
              </a:rPr>
              <a:t> </a:t>
            </a:r>
            <a:r>
              <a:rPr lang="en-US" altLang="en-US" sz="2400" b="1" dirty="0" err="1">
                <a:latin typeface="+mn-lt"/>
              </a:rPr>
              <a:t>bencana</a:t>
            </a:r>
            <a:r>
              <a:rPr lang="en-US" altLang="en-US" sz="2400" b="1" dirty="0">
                <a:latin typeface="+mn-lt"/>
              </a:rPr>
              <a:t> </a:t>
            </a:r>
            <a:r>
              <a:rPr lang="en-US" altLang="en-US" sz="2400" b="1" dirty="0" err="1">
                <a:latin typeface="+mn-lt"/>
              </a:rPr>
              <a:t>karena</a:t>
            </a:r>
            <a:r>
              <a:rPr lang="en-US" altLang="en-US" sz="2400" b="1" dirty="0">
                <a:latin typeface="+mn-lt"/>
              </a:rPr>
              <a:t> Interface yang </a:t>
            </a:r>
            <a:r>
              <a:rPr lang="en-US" altLang="en-US" sz="2400" b="1" dirty="0" err="1">
                <a:latin typeface="+mn-lt"/>
              </a:rPr>
              <a:t>buruk</a:t>
            </a:r>
            <a:r>
              <a:rPr lang="en-US" altLang="en-US" sz="2400" b="1" dirty="0">
                <a:latin typeface="+mn-lt"/>
              </a:rPr>
              <a:t> </a:t>
            </a:r>
          </a:p>
        </p:txBody>
      </p:sp>
      <p:sp>
        <p:nvSpPr>
          <p:cNvPr id="30724" name="Rectangle 5">
            <a:extLst>
              <a:ext uri="{FF2B5EF4-FFF2-40B4-BE49-F238E27FC236}">
                <a16:creationId xmlns:a16="http://schemas.microsoft.com/office/drawing/2014/main" id="{774A1D23-B71F-4DF6-8A14-0FF78E287D46}"/>
              </a:ext>
            </a:extLst>
          </p:cNvPr>
          <p:cNvSpPr>
            <a:spLocks noChangeArrowheads="1"/>
          </p:cNvSpPr>
          <p:nvPr/>
        </p:nvSpPr>
        <p:spPr bwMode="auto">
          <a:xfrm>
            <a:off x="869768" y="4724400"/>
            <a:ext cx="100714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buFontTx/>
              <a:buChar char="-"/>
            </a:pPr>
            <a:r>
              <a:rPr lang="en-US" altLang="en-US" sz="2000" dirty="0" err="1">
                <a:latin typeface="+mn-lt"/>
              </a:rPr>
              <a:t>Pembangkit</a:t>
            </a:r>
            <a:r>
              <a:rPr lang="en-US" altLang="en-US" sz="2000" dirty="0">
                <a:latin typeface="+mn-lt"/>
              </a:rPr>
              <a:t> </a:t>
            </a:r>
            <a:r>
              <a:rPr lang="en-US" altLang="en-US" sz="2000" dirty="0" err="1">
                <a:latin typeface="+mn-lt"/>
              </a:rPr>
              <a:t>listrik</a:t>
            </a:r>
            <a:r>
              <a:rPr lang="en-US" altLang="en-US" sz="2000" dirty="0">
                <a:latin typeface="+mn-lt"/>
              </a:rPr>
              <a:t> </a:t>
            </a:r>
            <a:r>
              <a:rPr lang="en-US" altLang="en-US" sz="2000" dirty="0" err="1">
                <a:latin typeface="+mn-lt"/>
              </a:rPr>
              <a:t>tenaga</a:t>
            </a:r>
            <a:r>
              <a:rPr lang="en-US" altLang="en-US" sz="2000" dirty="0">
                <a:latin typeface="+mn-lt"/>
              </a:rPr>
              <a:t> </a:t>
            </a:r>
            <a:r>
              <a:rPr lang="en-US" altLang="en-US" sz="2000" dirty="0" err="1">
                <a:latin typeface="+mn-lt"/>
              </a:rPr>
              <a:t>nuklir</a:t>
            </a:r>
            <a:r>
              <a:rPr lang="en-US" altLang="en-US" sz="2000" dirty="0">
                <a:latin typeface="+mn-lt"/>
              </a:rPr>
              <a:t> </a:t>
            </a:r>
            <a:r>
              <a:rPr lang="en-US" altLang="en-US" sz="2000" dirty="0" err="1">
                <a:latin typeface="+mn-lt"/>
              </a:rPr>
              <a:t>meleleh</a:t>
            </a:r>
            <a:r>
              <a:rPr lang="en-US" altLang="en-US" sz="2000" dirty="0">
                <a:latin typeface="+mn-lt"/>
              </a:rPr>
              <a:t> pada </a:t>
            </a:r>
            <a:r>
              <a:rPr lang="en-US" altLang="en-US" sz="2000" dirty="0" err="1">
                <a:latin typeface="+mn-lt"/>
              </a:rPr>
              <a:t>tahun</a:t>
            </a:r>
            <a:r>
              <a:rPr lang="en-US" altLang="en-US" sz="2000" dirty="0">
                <a:latin typeface="+mn-lt"/>
              </a:rPr>
              <a:t> 1979 di Three Mild Island, </a:t>
            </a:r>
            <a:r>
              <a:rPr lang="en-US" altLang="en-US" sz="2000" dirty="0" err="1">
                <a:latin typeface="+mn-lt"/>
              </a:rPr>
              <a:t>dikarenakan</a:t>
            </a:r>
            <a:r>
              <a:rPr lang="en-US" altLang="en-US" sz="2000" dirty="0">
                <a:latin typeface="+mn-lt"/>
              </a:rPr>
              <a:t> </a:t>
            </a:r>
            <a:r>
              <a:rPr lang="en-US" altLang="en-US" sz="2000" dirty="0" err="1">
                <a:latin typeface="+mn-lt"/>
              </a:rPr>
              <a:t>perancangan</a:t>
            </a:r>
            <a:r>
              <a:rPr lang="en-US" altLang="en-US" sz="2000" dirty="0">
                <a:latin typeface="+mn-lt"/>
              </a:rPr>
              <a:t> </a:t>
            </a:r>
            <a:r>
              <a:rPr lang="en-US" altLang="en-US" sz="2000" dirty="0" err="1">
                <a:latin typeface="+mn-lt"/>
              </a:rPr>
              <a:t>atribut</a:t>
            </a:r>
            <a:r>
              <a:rPr lang="en-US" altLang="en-US" sz="2000" dirty="0">
                <a:latin typeface="+mn-lt"/>
              </a:rPr>
              <a:t> </a:t>
            </a:r>
            <a:r>
              <a:rPr lang="en-US" altLang="en-US" sz="2000" dirty="0" err="1">
                <a:latin typeface="+mn-lt"/>
              </a:rPr>
              <a:t>sistem</a:t>
            </a:r>
            <a:r>
              <a:rPr lang="en-US" altLang="en-US" sz="2000" dirty="0">
                <a:latin typeface="+mn-lt"/>
              </a:rPr>
              <a:t> </a:t>
            </a:r>
            <a:r>
              <a:rPr lang="en-US" altLang="en-US" sz="2000" dirty="0" err="1">
                <a:latin typeface="+mn-lt"/>
              </a:rPr>
              <a:t>kontrol</a:t>
            </a:r>
            <a:r>
              <a:rPr lang="en-US" altLang="en-US" sz="2000" dirty="0">
                <a:latin typeface="+mn-lt"/>
              </a:rPr>
              <a:t> panel dan alarm yang </a:t>
            </a:r>
            <a:r>
              <a:rPr lang="en-US" altLang="en-US" sz="2000" dirty="0" err="1">
                <a:latin typeface="+mn-lt"/>
              </a:rPr>
              <a:t>buruk</a:t>
            </a:r>
            <a:endParaRPr lang="en-US" altLang="en-US" sz="2000" dirty="0">
              <a:latin typeface="+mn-lt"/>
            </a:endParaRPr>
          </a:p>
          <a:p>
            <a:pPr eaLnBrk="1" hangingPunct="1">
              <a:buFontTx/>
              <a:buChar char="-"/>
            </a:pPr>
            <a:r>
              <a:rPr lang="en-US" altLang="en-US" sz="2000" dirty="0" err="1">
                <a:latin typeface="+mn-lt"/>
              </a:rPr>
              <a:t>Penembakan</a:t>
            </a:r>
            <a:r>
              <a:rPr lang="en-US" altLang="en-US" sz="2000" dirty="0">
                <a:latin typeface="+mn-lt"/>
              </a:rPr>
              <a:t> </a:t>
            </a:r>
            <a:r>
              <a:rPr lang="en-US" altLang="en-US" sz="2000" dirty="0" err="1">
                <a:latin typeface="+mn-lt"/>
              </a:rPr>
              <a:t>jatuh</a:t>
            </a:r>
            <a:r>
              <a:rPr lang="en-US" altLang="en-US" sz="2000" dirty="0">
                <a:latin typeface="+mn-lt"/>
              </a:rPr>
              <a:t> </a:t>
            </a:r>
            <a:r>
              <a:rPr lang="en-US" altLang="en-US" sz="2000" dirty="0" err="1">
                <a:latin typeface="+mn-lt"/>
              </a:rPr>
              <a:t>pesawat</a:t>
            </a:r>
            <a:r>
              <a:rPr lang="en-US" altLang="en-US" sz="2000" dirty="0">
                <a:latin typeface="+mn-lt"/>
              </a:rPr>
              <a:t> </a:t>
            </a:r>
            <a:r>
              <a:rPr lang="en-US" altLang="en-US" sz="2000" dirty="0" err="1">
                <a:latin typeface="+mn-lt"/>
              </a:rPr>
              <a:t>penumpang</a:t>
            </a:r>
            <a:r>
              <a:rPr lang="en-US" altLang="en-US" sz="2000" dirty="0">
                <a:latin typeface="+mn-lt"/>
              </a:rPr>
              <a:t> Iran </a:t>
            </a:r>
            <a:r>
              <a:rPr lang="en-US" altLang="en-US" sz="2000" dirty="0" err="1">
                <a:latin typeface="+mn-lt"/>
              </a:rPr>
              <a:t>menyebabkan</a:t>
            </a:r>
            <a:r>
              <a:rPr lang="en-US" altLang="en-US" sz="2000" dirty="0">
                <a:latin typeface="+mn-lt"/>
              </a:rPr>
              <a:t> </a:t>
            </a:r>
            <a:r>
              <a:rPr lang="en-US" altLang="en-US" sz="2000" dirty="0" err="1">
                <a:latin typeface="+mn-lt"/>
              </a:rPr>
              <a:t>kematian</a:t>
            </a:r>
            <a:r>
              <a:rPr lang="en-US" altLang="en-US" sz="2000" dirty="0">
                <a:latin typeface="+mn-lt"/>
              </a:rPr>
              <a:t> 290 </a:t>
            </a:r>
            <a:r>
              <a:rPr lang="en-US" altLang="en-US" sz="2000" dirty="0" err="1">
                <a:latin typeface="+mn-lt"/>
              </a:rPr>
              <a:t>nyawa</a:t>
            </a:r>
            <a:r>
              <a:rPr lang="en-US" altLang="en-US" sz="2000" dirty="0">
                <a:latin typeface="+mn-lt"/>
              </a:rPr>
              <a:t> oleh USS </a:t>
            </a:r>
            <a:r>
              <a:rPr lang="en-US" altLang="en-US" sz="2000" dirty="0" err="1">
                <a:latin typeface="+mn-lt"/>
              </a:rPr>
              <a:t>Vincences</a:t>
            </a:r>
            <a:r>
              <a:rPr lang="en-US" altLang="en-US" sz="2000" dirty="0">
                <a:latin typeface="+mn-lt"/>
              </a:rPr>
              <a:t> </a:t>
            </a:r>
            <a:r>
              <a:rPr lang="en-US" altLang="en-US" sz="2000" dirty="0" err="1">
                <a:latin typeface="+mn-lt"/>
              </a:rPr>
              <a:t>dalam</a:t>
            </a:r>
            <a:r>
              <a:rPr lang="en-US" altLang="en-US" sz="2000" dirty="0">
                <a:latin typeface="+mn-lt"/>
              </a:rPr>
              <a:t> </a:t>
            </a:r>
            <a:r>
              <a:rPr lang="en-US" altLang="en-US" sz="2000" dirty="0" err="1">
                <a:latin typeface="+mn-lt"/>
              </a:rPr>
              <a:t>ruang</a:t>
            </a:r>
            <a:r>
              <a:rPr lang="en-US" altLang="en-US" sz="2000" dirty="0">
                <a:latin typeface="+mn-lt"/>
              </a:rPr>
              <a:t> </a:t>
            </a:r>
            <a:r>
              <a:rPr lang="en-US" altLang="en-US" sz="2000" dirty="0" err="1">
                <a:latin typeface="+mn-lt"/>
              </a:rPr>
              <a:t>kendali</a:t>
            </a:r>
            <a:r>
              <a:rPr lang="en-US" altLang="en-US" sz="2000" dirty="0">
                <a:latin typeface="+mn-lt"/>
              </a:rPr>
              <a:t> </a:t>
            </a:r>
            <a:r>
              <a:rPr lang="en-US" altLang="en-US" sz="2000" dirty="0" err="1">
                <a:latin typeface="+mn-lt"/>
              </a:rPr>
              <a:t>pesawat</a:t>
            </a:r>
            <a:r>
              <a:rPr lang="en-US" altLang="en-US" sz="2000" dirty="0">
                <a:latin typeface="+mn-lt"/>
              </a:rPr>
              <a:t>, </a:t>
            </a:r>
            <a:r>
              <a:rPr lang="en-US" altLang="en-US" sz="2000" dirty="0" err="1">
                <a:latin typeface="+mn-lt"/>
              </a:rPr>
              <a:t>disebabkan</a:t>
            </a:r>
            <a:r>
              <a:rPr lang="en-US" altLang="en-US" sz="2000" dirty="0">
                <a:latin typeface="+mn-lt"/>
              </a:rPr>
              <a:t> </a:t>
            </a:r>
            <a:r>
              <a:rPr lang="en-US" altLang="en-US" sz="2000" dirty="0" err="1">
                <a:latin typeface="+mn-lt"/>
              </a:rPr>
              <a:t>kesalahan</a:t>
            </a:r>
            <a:r>
              <a:rPr lang="en-US" altLang="en-US" sz="2000" dirty="0">
                <a:latin typeface="+mn-lt"/>
              </a:rPr>
              <a:t> </a:t>
            </a:r>
            <a:r>
              <a:rPr lang="en-US" altLang="en-US" sz="2000" dirty="0" err="1">
                <a:latin typeface="+mn-lt"/>
              </a:rPr>
              <a:t>identifikasi</a:t>
            </a:r>
            <a:r>
              <a:rPr lang="en-US" altLang="en-US" sz="2000" dirty="0">
                <a:latin typeface="+mn-l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D70DBBD-798B-4FF5-9068-9AA7CBA2BFA7}"/>
              </a:ext>
            </a:extLst>
          </p:cNvPr>
          <p:cNvSpPr>
            <a:spLocks noGrp="1" noChangeArrowheads="1"/>
          </p:cNvSpPr>
          <p:nvPr>
            <p:ph type="title"/>
          </p:nvPr>
        </p:nvSpPr>
        <p:spPr>
          <a:xfrm>
            <a:off x="857794" y="632029"/>
            <a:ext cx="8229600" cy="1096962"/>
          </a:xfrm>
        </p:spPr>
        <p:txBody>
          <a:bodyPr/>
          <a:lstStyle/>
          <a:p>
            <a:pPr eaLnBrk="1" hangingPunct="1"/>
            <a:r>
              <a:rPr lang="en-US" altLang="en-US" sz="3200" dirty="0" err="1"/>
              <a:t>Bidang</a:t>
            </a:r>
            <a:r>
              <a:rPr lang="en-US" altLang="en-US" sz="3200" dirty="0"/>
              <a:t> </a:t>
            </a:r>
            <a:r>
              <a:rPr lang="en-US" altLang="en-US" sz="3200" dirty="0" err="1"/>
              <a:t>Studi</a:t>
            </a:r>
            <a:r>
              <a:rPr lang="en-US" altLang="en-US" sz="3200" dirty="0"/>
              <a:t> yang </a:t>
            </a:r>
            <a:r>
              <a:rPr lang="en-US" altLang="en-US" sz="3200" dirty="0" err="1"/>
              <a:t>Terkait</a:t>
            </a:r>
            <a:endParaRPr lang="en-US" altLang="en-US" sz="3200" dirty="0"/>
          </a:p>
        </p:txBody>
      </p:sp>
      <p:sp>
        <p:nvSpPr>
          <p:cNvPr id="31746" name="Rectangle 27">
            <a:extLst>
              <a:ext uri="{FF2B5EF4-FFF2-40B4-BE49-F238E27FC236}">
                <a16:creationId xmlns:a16="http://schemas.microsoft.com/office/drawing/2014/main" id="{E77C9F2B-529E-4228-886D-11EEAAC9B085}"/>
              </a:ext>
            </a:extLst>
          </p:cNvPr>
          <p:cNvSpPr>
            <a:spLocks noChangeArrowheads="1"/>
          </p:cNvSpPr>
          <p:nvPr/>
        </p:nvSpPr>
        <p:spPr bwMode="auto">
          <a:xfrm>
            <a:off x="964474" y="2055222"/>
            <a:ext cx="7848600" cy="4343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0"/>
              </a:spcBef>
              <a:buFontTx/>
              <a:buNone/>
            </a:pPr>
            <a:endParaRPr lang="id-ID" altLang="en-US" sz="1800">
              <a:latin typeface="Arial" panose="020B0604020202020204" pitchFamily="34" charset="0"/>
            </a:endParaRPr>
          </a:p>
        </p:txBody>
      </p:sp>
      <p:sp>
        <p:nvSpPr>
          <p:cNvPr id="31747" name="Oval 5">
            <a:extLst>
              <a:ext uri="{FF2B5EF4-FFF2-40B4-BE49-F238E27FC236}">
                <a16:creationId xmlns:a16="http://schemas.microsoft.com/office/drawing/2014/main" id="{6B93DC5E-A7F6-4CC7-9DE0-AF14DADFC062}"/>
              </a:ext>
            </a:extLst>
          </p:cNvPr>
          <p:cNvSpPr>
            <a:spLocks noChangeArrowheads="1"/>
          </p:cNvSpPr>
          <p:nvPr/>
        </p:nvSpPr>
        <p:spPr bwMode="auto">
          <a:xfrm>
            <a:off x="3839437" y="3710985"/>
            <a:ext cx="1782762" cy="654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0"/>
              </a:spcBef>
              <a:buFontTx/>
              <a:buNone/>
            </a:pPr>
            <a:r>
              <a:rPr lang="en-US" altLang="en-US" sz="1800">
                <a:latin typeface="Arial" panose="020B0604020202020204" pitchFamily="34" charset="0"/>
              </a:rPr>
              <a:t>HCI</a:t>
            </a:r>
          </a:p>
        </p:txBody>
      </p:sp>
      <p:sp>
        <p:nvSpPr>
          <p:cNvPr id="31748" name="Text Box 6">
            <a:extLst>
              <a:ext uri="{FF2B5EF4-FFF2-40B4-BE49-F238E27FC236}">
                <a16:creationId xmlns:a16="http://schemas.microsoft.com/office/drawing/2014/main" id="{5234D284-B851-413E-83D8-56F197F20CC2}"/>
              </a:ext>
            </a:extLst>
          </p:cNvPr>
          <p:cNvSpPr txBox="1">
            <a:spLocks noChangeArrowheads="1"/>
          </p:cNvSpPr>
          <p:nvPr/>
        </p:nvSpPr>
        <p:spPr bwMode="auto">
          <a:xfrm>
            <a:off x="3917225" y="2255247"/>
            <a:ext cx="1704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Teknik Elektronika</a:t>
            </a:r>
          </a:p>
        </p:txBody>
      </p:sp>
      <p:sp>
        <p:nvSpPr>
          <p:cNvPr id="31749" name="Text Box 7">
            <a:extLst>
              <a:ext uri="{FF2B5EF4-FFF2-40B4-BE49-F238E27FC236}">
                <a16:creationId xmlns:a16="http://schemas.microsoft.com/office/drawing/2014/main" id="{C4C98060-56E8-4C87-8683-6D37CE3CFDFA}"/>
              </a:ext>
            </a:extLst>
          </p:cNvPr>
          <p:cNvSpPr txBox="1">
            <a:spLocks noChangeArrowheads="1"/>
          </p:cNvSpPr>
          <p:nvPr/>
        </p:nvSpPr>
        <p:spPr bwMode="auto">
          <a:xfrm>
            <a:off x="5917475" y="2283822"/>
            <a:ext cx="1719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Pemahaman Psikologi</a:t>
            </a:r>
          </a:p>
        </p:txBody>
      </p:sp>
      <p:sp>
        <p:nvSpPr>
          <p:cNvPr id="31750" name="Text Box 8">
            <a:extLst>
              <a:ext uri="{FF2B5EF4-FFF2-40B4-BE49-F238E27FC236}">
                <a16:creationId xmlns:a16="http://schemas.microsoft.com/office/drawing/2014/main" id="{A350F568-1575-4B47-9D07-1C78F80F34D1}"/>
              </a:ext>
            </a:extLst>
          </p:cNvPr>
          <p:cNvSpPr txBox="1">
            <a:spLocks noChangeArrowheads="1"/>
          </p:cNvSpPr>
          <p:nvPr/>
        </p:nvSpPr>
        <p:spPr bwMode="auto">
          <a:xfrm>
            <a:off x="7171600" y="3201398"/>
            <a:ext cx="1471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Ergonomik</a:t>
            </a:r>
          </a:p>
        </p:txBody>
      </p:sp>
      <p:sp>
        <p:nvSpPr>
          <p:cNvPr id="31751" name="Text Box 10">
            <a:extLst>
              <a:ext uri="{FF2B5EF4-FFF2-40B4-BE49-F238E27FC236}">
                <a16:creationId xmlns:a16="http://schemas.microsoft.com/office/drawing/2014/main" id="{AD198715-D202-49D4-9C94-461F4AB751A0}"/>
              </a:ext>
            </a:extLst>
          </p:cNvPr>
          <p:cNvSpPr txBox="1">
            <a:spLocks noChangeArrowheads="1"/>
          </p:cNvSpPr>
          <p:nvPr/>
        </p:nvSpPr>
        <p:spPr bwMode="auto">
          <a:xfrm>
            <a:off x="3839437" y="5528673"/>
            <a:ext cx="193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Antropologi</a:t>
            </a:r>
          </a:p>
        </p:txBody>
      </p:sp>
      <p:sp>
        <p:nvSpPr>
          <p:cNvPr id="31752" name="Text Box 11">
            <a:extLst>
              <a:ext uri="{FF2B5EF4-FFF2-40B4-BE49-F238E27FC236}">
                <a16:creationId xmlns:a16="http://schemas.microsoft.com/office/drawing/2014/main" id="{FAA045F1-B915-4716-B342-AF3F985EA98D}"/>
              </a:ext>
            </a:extLst>
          </p:cNvPr>
          <p:cNvSpPr txBox="1">
            <a:spLocks noChangeArrowheads="1"/>
          </p:cNvSpPr>
          <p:nvPr/>
        </p:nvSpPr>
        <p:spPr bwMode="auto">
          <a:xfrm>
            <a:off x="2382112" y="5346110"/>
            <a:ext cx="1782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50000"/>
              </a:spcBef>
              <a:buFontTx/>
              <a:buNone/>
            </a:pPr>
            <a:r>
              <a:rPr lang="en-US" altLang="en-US" sz="1800">
                <a:latin typeface="Arial" panose="020B0604020202020204" pitchFamily="34" charset="0"/>
              </a:rPr>
              <a:t>Linguistik</a:t>
            </a:r>
          </a:p>
        </p:txBody>
      </p:sp>
      <p:sp>
        <p:nvSpPr>
          <p:cNvPr id="31753" name="Text Box 12">
            <a:extLst>
              <a:ext uri="{FF2B5EF4-FFF2-40B4-BE49-F238E27FC236}">
                <a16:creationId xmlns:a16="http://schemas.microsoft.com/office/drawing/2014/main" id="{9F07182A-F3BA-4B75-9FF5-C7D8AADA71B1}"/>
              </a:ext>
            </a:extLst>
          </p:cNvPr>
          <p:cNvSpPr txBox="1">
            <a:spLocks noChangeArrowheads="1"/>
          </p:cNvSpPr>
          <p:nvPr/>
        </p:nvSpPr>
        <p:spPr bwMode="auto">
          <a:xfrm>
            <a:off x="1050200" y="4218986"/>
            <a:ext cx="17827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Perancangan grafis dan tipografi</a:t>
            </a:r>
          </a:p>
        </p:txBody>
      </p:sp>
      <p:sp>
        <p:nvSpPr>
          <p:cNvPr id="31754" name="Text Box 13">
            <a:extLst>
              <a:ext uri="{FF2B5EF4-FFF2-40B4-BE49-F238E27FC236}">
                <a16:creationId xmlns:a16="http://schemas.microsoft.com/office/drawing/2014/main" id="{97BC8A6A-BABE-47A8-93FF-6B4E217AB1BD}"/>
              </a:ext>
            </a:extLst>
          </p:cNvPr>
          <p:cNvSpPr txBox="1">
            <a:spLocks noChangeArrowheads="1"/>
          </p:cNvSpPr>
          <p:nvPr/>
        </p:nvSpPr>
        <p:spPr bwMode="auto">
          <a:xfrm>
            <a:off x="1050200" y="3274422"/>
            <a:ext cx="18589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algn="ctr" eaLnBrk="1" hangingPunct="1">
              <a:spcBef>
                <a:spcPct val="50000"/>
              </a:spcBef>
              <a:buFontTx/>
              <a:buNone/>
            </a:pPr>
            <a:r>
              <a:rPr lang="en-US" altLang="en-US" sz="1800">
                <a:latin typeface="Arial" panose="020B0604020202020204" pitchFamily="34" charset="0"/>
              </a:rPr>
              <a:t>Social psychology</a:t>
            </a:r>
          </a:p>
        </p:txBody>
      </p:sp>
      <p:sp>
        <p:nvSpPr>
          <p:cNvPr id="31755" name="Text Box 14">
            <a:extLst>
              <a:ext uri="{FF2B5EF4-FFF2-40B4-BE49-F238E27FC236}">
                <a16:creationId xmlns:a16="http://schemas.microsoft.com/office/drawing/2014/main" id="{9347E9EA-A0F7-4332-858F-51685E253B48}"/>
              </a:ext>
            </a:extLst>
          </p:cNvPr>
          <p:cNvSpPr txBox="1">
            <a:spLocks noChangeArrowheads="1"/>
          </p:cNvSpPr>
          <p:nvPr/>
        </p:nvSpPr>
        <p:spPr bwMode="auto">
          <a:xfrm>
            <a:off x="1747112" y="2328272"/>
            <a:ext cx="154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50000"/>
              </a:spcBef>
              <a:buFontTx/>
              <a:buNone/>
            </a:pPr>
            <a:r>
              <a:rPr lang="en-US" altLang="en-US" sz="1800">
                <a:latin typeface="Arial" panose="020B0604020202020204" pitchFamily="34" charset="0"/>
              </a:rPr>
              <a:t>Software engineering</a:t>
            </a:r>
          </a:p>
        </p:txBody>
      </p:sp>
      <p:sp>
        <p:nvSpPr>
          <p:cNvPr id="31756" name="Text Box 15">
            <a:extLst>
              <a:ext uri="{FF2B5EF4-FFF2-40B4-BE49-F238E27FC236}">
                <a16:creationId xmlns:a16="http://schemas.microsoft.com/office/drawing/2014/main" id="{995095E9-798B-4799-8EAA-04EC9575C4FC}"/>
              </a:ext>
            </a:extLst>
          </p:cNvPr>
          <p:cNvSpPr txBox="1">
            <a:spLocks noChangeArrowheads="1"/>
          </p:cNvSpPr>
          <p:nvPr/>
        </p:nvSpPr>
        <p:spPr bwMode="auto">
          <a:xfrm>
            <a:off x="6796950" y="4950823"/>
            <a:ext cx="2016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50000"/>
              </a:spcBef>
              <a:buFontTx/>
              <a:buNone/>
            </a:pPr>
            <a:r>
              <a:rPr lang="en-US" altLang="en-US" sz="1800">
                <a:latin typeface="Arial" panose="020B0604020202020204" pitchFamily="34" charset="0"/>
              </a:rPr>
              <a:t>Sosiologi</a:t>
            </a:r>
          </a:p>
        </p:txBody>
      </p:sp>
      <p:sp>
        <p:nvSpPr>
          <p:cNvPr id="31757" name="Line 16">
            <a:extLst>
              <a:ext uri="{FF2B5EF4-FFF2-40B4-BE49-F238E27FC236}">
                <a16:creationId xmlns:a16="http://schemas.microsoft.com/office/drawing/2014/main" id="{BE18C35F-F8DB-4275-A4CA-753ABCBEB000}"/>
              </a:ext>
            </a:extLst>
          </p:cNvPr>
          <p:cNvSpPr>
            <a:spLocks noChangeShapeType="1"/>
          </p:cNvSpPr>
          <p:nvPr/>
        </p:nvSpPr>
        <p:spPr bwMode="auto">
          <a:xfrm>
            <a:off x="4769712" y="2837860"/>
            <a:ext cx="0" cy="8001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58" name="Line 17">
            <a:extLst>
              <a:ext uri="{FF2B5EF4-FFF2-40B4-BE49-F238E27FC236}">
                <a16:creationId xmlns:a16="http://schemas.microsoft.com/office/drawing/2014/main" id="{43B359D7-FEC3-4CB7-98AB-8E66A930AD45}"/>
              </a:ext>
            </a:extLst>
          </p:cNvPr>
          <p:cNvSpPr>
            <a:spLocks noChangeShapeType="1"/>
          </p:cNvSpPr>
          <p:nvPr/>
        </p:nvSpPr>
        <p:spPr bwMode="auto">
          <a:xfrm>
            <a:off x="2986949" y="2982323"/>
            <a:ext cx="1239838" cy="7286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59" name="Line 18">
            <a:extLst>
              <a:ext uri="{FF2B5EF4-FFF2-40B4-BE49-F238E27FC236}">
                <a16:creationId xmlns:a16="http://schemas.microsoft.com/office/drawing/2014/main" id="{7B4AA826-5FBE-4E3D-BF84-4725F2D6EB4C}"/>
              </a:ext>
            </a:extLst>
          </p:cNvPr>
          <p:cNvSpPr>
            <a:spLocks noChangeShapeType="1"/>
          </p:cNvSpPr>
          <p:nvPr/>
        </p:nvSpPr>
        <p:spPr bwMode="auto">
          <a:xfrm>
            <a:off x="2599599" y="3637960"/>
            <a:ext cx="1162050" cy="290512"/>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0" name="Line 19">
            <a:extLst>
              <a:ext uri="{FF2B5EF4-FFF2-40B4-BE49-F238E27FC236}">
                <a16:creationId xmlns:a16="http://schemas.microsoft.com/office/drawing/2014/main" id="{E5082151-1394-48D8-A046-6ED2EB1C7165}"/>
              </a:ext>
            </a:extLst>
          </p:cNvPr>
          <p:cNvSpPr>
            <a:spLocks noChangeShapeType="1"/>
          </p:cNvSpPr>
          <p:nvPr/>
        </p:nvSpPr>
        <p:spPr bwMode="auto">
          <a:xfrm flipV="1">
            <a:off x="2521812" y="4292010"/>
            <a:ext cx="1473200" cy="2905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1" name="Line 20">
            <a:extLst>
              <a:ext uri="{FF2B5EF4-FFF2-40B4-BE49-F238E27FC236}">
                <a16:creationId xmlns:a16="http://schemas.microsoft.com/office/drawing/2014/main" id="{612AA554-A5ED-452C-A368-8D26A3E6F4CD}"/>
              </a:ext>
            </a:extLst>
          </p:cNvPr>
          <p:cNvSpPr>
            <a:spLocks noChangeShapeType="1"/>
          </p:cNvSpPr>
          <p:nvPr/>
        </p:nvSpPr>
        <p:spPr bwMode="auto">
          <a:xfrm flipV="1">
            <a:off x="3142524" y="4438061"/>
            <a:ext cx="1162050" cy="8731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2" name="Line 21">
            <a:extLst>
              <a:ext uri="{FF2B5EF4-FFF2-40B4-BE49-F238E27FC236}">
                <a16:creationId xmlns:a16="http://schemas.microsoft.com/office/drawing/2014/main" id="{624C1184-7FA9-4205-9DC2-CAEE1EDD1F57}"/>
              </a:ext>
            </a:extLst>
          </p:cNvPr>
          <p:cNvSpPr>
            <a:spLocks noChangeShapeType="1"/>
          </p:cNvSpPr>
          <p:nvPr/>
        </p:nvSpPr>
        <p:spPr bwMode="auto">
          <a:xfrm flipV="1">
            <a:off x="4769712" y="4438061"/>
            <a:ext cx="0" cy="1163637"/>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3" name="Line 22">
            <a:extLst>
              <a:ext uri="{FF2B5EF4-FFF2-40B4-BE49-F238E27FC236}">
                <a16:creationId xmlns:a16="http://schemas.microsoft.com/office/drawing/2014/main" id="{C05111C9-8C2D-47D2-ACA6-8AACCB04EFE9}"/>
              </a:ext>
            </a:extLst>
          </p:cNvPr>
          <p:cNvSpPr>
            <a:spLocks noChangeShapeType="1"/>
          </p:cNvSpPr>
          <p:nvPr/>
        </p:nvSpPr>
        <p:spPr bwMode="auto">
          <a:xfrm>
            <a:off x="5536474" y="4309472"/>
            <a:ext cx="1676400" cy="56515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4" name="Line 25">
            <a:extLst>
              <a:ext uri="{FF2B5EF4-FFF2-40B4-BE49-F238E27FC236}">
                <a16:creationId xmlns:a16="http://schemas.microsoft.com/office/drawing/2014/main" id="{B04A66DC-E237-4370-8716-65E74031CC22}"/>
              </a:ext>
            </a:extLst>
          </p:cNvPr>
          <p:cNvSpPr>
            <a:spLocks noChangeShapeType="1"/>
          </p:cNvSpPr>
          <p:nvPr/>
        </p:nvSpPr>
        <p:spPr bwMode="auto">
          <a:xfrm flipV="1">
            <a:off x="5622200" y="3564935"/>
            <a:ext cx="1781175" cy="2905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
        <p:nvSpPr>
          <p:cNvPr id="31765" name="Line 26">
            <a:extLst>
              <a:ext uri="{FF2B5EF4-FFF2-40B4-BE49-F238E27FC236}">
                <a16:creationId xmlns:a16="http://schemas.microsoft.com/office/drawing/2014/main" id="{36F2A3C2-D408-4BB7-98FD-721D60692F3F}"/>
              </a:ext>
            </a:extLst>
          </p:cNvPr>
          <p:cNvSpPr>
            <a:spLocks noChangeShapeType="1"/>
          </p:cNvSpPr>
          <p:nvPr/>
        </p:nvSpPr>
        <p:spPr bwMode="auto">
          <a:xfrm flipV="1">
            <a:off x="5234849" y="2982323"/>
            <a:ext cx="1316038" cy="7286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3920A435-4515-41A9-B815-442807A34C62}"/>
              </a:ext>
            </a:extLst>
          </p:cNvPr>
          <p:cNvSpPr>
            <a:spLocks noGrp="1" noChangeArrowheads="1"/>
          </p:cNvSpPr>
          <p:nvPr>
            <p:ph type="title"/>
          </p:nvPr>
        </p:nvSpPr>
        <p:spPr/>
        <p:txBody>
          <a:bodyPr/>
          <a:lstStyle/>
          <a:p>
            <a:pPr eaLnBrk="1" hangingPunct="1"/>
            <a:r>
              <a:rPr lang="en-US" altLang="en-US" sz="3200"/>
              <a:t>Piranti Bantu Pengembangan Sistem</a:t>
            </a:r>
          </a:p>
        </p:txBody>
      </p:sp>
      <p:sp>
        <p:nvSpPr>
          <p:cNvPr id="32770" name="Rectangle 3">
            <a:extLst>
              <a:ext uri="{FF2B5EF4-FFF2-40B4-BE49-F238E27FC236}">
                <a16:creationId xmlns:a16="http://schemas.microsoft.com/office/drawing/2014/main" id="{2B6582D0-FEB8-43DF-B3C2-7F77F3BB3E37}"/>
              </a:ext>
            </a:extLst>
          </p:cNvPr>
          <p:cNvSpPr>
            <a:spLocks noGrp="1" noChangeArrowheads="1"/>
          </p:cNvSpPr>
          <p:nvPr>
            <p:ph type="body" idx="1"/>
          </p:nvPr>
        </p:nvSpPr>
        <p:spPr/>
        <p:txBody>
          <a:bodyPr/>
          <a:lstStyle/>
          <a:p>
            <a:pPr eaLnBrk="1" hangingPunct="1">
              <a:buFontTx/>
              <a:buChar char="-"/>
            </a:pPr>
            <a:r>
              <a:rPr lang="en-US" altLang="en-US" sz="2400" dirty="0" err="1"/>
              <a:t>Pertama</a:t>
            </a:r>
            <a:r>
              <a:rPr lang="en-US" altLang="en-US" sz="2400" dirty="0"/>
              <a:t> kali </a:t>
            </a:r>
            <a:r>
              <a:rPr lang="en-US" altLang="en-US" sz="2400" dirty="0" err="1"/>
              <a:t>dikembangkan</a:t>
            </a:r>
            <a:r>
              <a:rPr lang="en-US" altLang="en-US" sz="2400" dirty="0"/>
              <a:t> oleh </a:t>
            </a:r>
            <a:r>
              <a:rPr lang="en-US" altLang="en-US" sz="2400" dirty="0" err="1"/>
              <a:t>MacApp</a:t>
            </a:r>
            <a:r>
              <a:rPr lang="en-US" altLang="en-US" sz="2400" dirty="0"/>
              <a:t> oleh Apple pada </a:t>
            </a:r>
            <a:r>
              <a:rPr lang="en-US" altLang="en-US" sz="2400" dirty="0" err="1"/>
              <a:t>pertengahan</a:t>
            </a:r>
            <a:r>
              <a:rPr lang="en-US" altLang="en-US" sz="2400" dirty="0"/>
              <a:t> </a:t>
            </a:r>
            <a:r>
              <a:rPr lang="en-US" altLang="en-US" sz="2400" dirty="0" err="1"/>
              <a:t>tahun</a:t>
            </a:r>
            <a:r>
              <a:rPr lang="en-US" altLang="en-US" sz="2400" dirty="0"/>
              <a:t> 1980-an</a:t>
            </a:r>
          </a:p>
          <a:p>
            <a:pPr eaLnBrk="1" hangingPunct="1">
              <a:buFontTx/>
              <a:buNone/>
            </a:pPr>
            <a:endParaRPr lang="en-US" altLang="en-US" sz="2400" dirty="0"/>
          </a:p>
          <a:p>
            <a:pPr eaLnBrk="1" hangingPunct="1">
              <a:buFontTx/>
              <a:buChar char="-"/>
            </a:pPr>
            <a:r>
              <a:rPr lang="en-US" altLang="en-US" sz="2400" dirty="0" err="1"/>
              <a:t>Contoh</a:t>
            </a:r>
            <a:r>
              <a:rPr lang="en-US" altLang="en-US" sz="2400" dirty="0"/>
              <a:t> </a:t>
            </a:r>
            <a:r>
              <a:rPr lang="en-US" altLang="en-US" sz="2400" dirty="0" err="1"/>
              <a:t>piranti</a:t>
            </a:r>
            <a:r>
              <a:rPr lang="en-US" altLang="en-US" sz="2400" dirty="0"/>
              <a:t> </a:t>
            </a:r>
            <a:r>
              <a:rPr lang="en-US" altLang="en-US" sz="2400" dirty="0" err="1"/>
              <a:t>bantu</a:t>
            </a:r>
            <a:r>
              <a:rPr lang="en-US" altLang="en-US" sz="2400" dirty="0"/>
              <a:t> </a:t>
            </a:r>
            <a:r>
              <a:rPr lang="en-US" altLang="en-US" sz="2400" dirty="0" err="1"/>
              <a:t>lainnya</a:t>
            </a:r>
            <a:r>
              <a:rPr lang="en-US" altLang="en-US" sz="2400" dirty="0"/>
              <a:t>: Visual dBase, Visual BASIC, Visual J++, Visual C/C++, Borland Delphi, Java, NodeJS, Angular, </a:t>
            </a:r>
            <a:r>
              <a:rPr lang="en-US" altLang="en-US" sz="2400" dirty="0" err="1"/>
              <a:t>dll</a:t>
            </a:r>
            <a:endParaRPr lang="en-US" altLang="en-US" sz="2400" dirty="0"/>
          </a:p>
          <a:p>
            <a:pPr eaLnBrk="1" hangingPunct="1">
              <a:buFontTx/>
              <a:buNone/>
            </a:pPr>
            <a:endParaRPr lang="en-US" altLang="en-US" sz="2400" dirty="0"/>
          </a:p>
          <a:p>
            <a:pPr eaLnBrk="1" hangingPunct="1">
              <a:buFontTx/>
              <a:buChar char="-"/>
            </a:pPr>
            <a:r>
              <a:rPr lang="en-US" altLang="en-US" sz="2400" dirty="0" err="1"/>
              <a:t>Keuntungan</a:t>
            </a:r>
            <a:r>
              <a:rPr lang="en-US" altLang="en-US" sz="2400" dirty="0"/>
              <a:t>:</a:t>
            </a:r>
          </a:p>
          <a:p>
            <a:pPr lvl="1" eaLnBrk="1" hangingPunct="1">
              <a:buFontTx/>
              <a:buChar char="o"/>
            </a:pPr>
            <a:r>
              <a:rPr lang="en-US" altLang="en-US" sz="2400" dirty="0" err="1"/>
              <a:t>Tampilan</a:t>
            </a:r>
            <a:r>
              <a:rPr lang="en-US" altLang="en-US" sz="2400" dirty="0"/>
              <a:t>/</a:t>
            </a:r>
            <a:r>
              <a:rPr lang="en-US" altLang="en-US" sz="2400" dirty="0" err="1"/>
              <a:t>antarmuka</a:t>
            </a:r>
            <a:r>
              <a:rPr lang="en-US" altLang="en-US" sz="2400" dirty="0"/>
              <a:t> yang </a:t>
            </a:r>
            <a:r>
              <a:rPr lang="en-US" altLang="en-US" sz="2400" dirty="0" err="1"/>
              <a:t>dihasilkan</a:t>
            </a:r>
            <a:r>
              <a:rPr lang="en-US" altLang="en-US" sz="2400" dirty="0"/>
              <a:t> </a:t>
            </a:r>
            <a:r>
              <a:rPr lang="en-US" altLang="en-US" sz="2400" dirty="0" err="1"/>
              <a:t>menjadi</a:t>
            </a:r>
            <a:r>
              <a:rPr lang="en-US" altLang="en-US" sz="2400" dirty="0"/>
              <a:t> </a:t>
            </a:r>
            <a:r>
              <a:rPr lang="en-US" altLang="en-US" sz="2400" dirty="0" err="1"/>
              <a:t>lebih</a:t>
            </a:r>
            <a:r>
              <a:rPr lang="en-US" altLang="en-US" sz="2400" dirty="0"/>
              <a:t> </a:t>
            </a:r>
            <a:r>
              <a:rPr lang="en-US" altLang="en-US" sz="2400" dirty="0" err="1"/>
              <a:t>baik</a:t>
            </a:r>
            <a:endParaRPr lang="en-US" altLang="en-US" sz="2400" dirty="0"/>
          </a:p>
          <a:p>
            <a:pPr lvl="1" eaLnBrk="1" hangingPunct="1">
              <a:buFontTx/>
              <a:buChar char="o"/>
            </a:pPr>
            <a:r>
              <a:rPr lang="en-US" altLang="en-US" sz="2400" dirty="0"/>
              <a:t>Program </a:t>
            </a:r>
            <a:r>
              <a:rPr lang="en-US" altLang="en-US" sz="2400" dirty="0" err="1"/>
              <a:t>antarmuka</a:t>
            </a:r>
            <a:r>
              <a:rPr lang="en-US" altLang="en-US" sz="2400" dirty="0"/>
              <a:t> </a:t>
            </a:r>
            <a:r>
              <a:rPr lang="en-US" altLang="en-US" sz="2400" dirty="0" err="1"/>
              <a:t>menjadi</a:t>
            </a:r>
            <a:r>
              <a:rPr lang="en-US" altLang="en-US" sz="2400" dirty="0"/>
              <a:t> </a:t>
            </a:r>
            <a:r>
              <a:rPr lang="en-US" altLang="en-US" sz="2400" dirty="0" err="1"/>
              <a:t>mudah</a:t>
            </a:r>
            <a:r>
              <a:rPr lang="en-US" altLang="en-US" sz="2400" dirty="0"/>
              <a:t> </a:t>
            </a:r>
            <a:r>
              <a:rPr lang="en-US" altLang="en-US" sz="2400" dirty="0" err="1"/>
              <a:t>ditulis</a:t>
            </a:r>
            <a:r>
              <a:rPr lang="en-US" altLang="en-US" sz="2400" dirty="0"/>
              <a:t> dan </a:t>
            </a:r>
            <a:r>
              <a:rPr lang="en-US" altLang="en-US" sz="2400" dirty="0" err="1"/>
              <a:t>lebih</a:t>
            </a:r>
            <a:r>
              <a:rPr lang="en-US" altLang="en-US" sz="2400" dirty="0"/>
              <a:t> </a:t>
            </a:r>
            <a:r>
              <a:rPr lang="en-US" altLang="en-US" sz="2400" dirty="0" err="1"/>
              <a:t>ekonomis</a:t>
            </a:r>
            <a:r>
              <a:rPr lang="en-US" altLang="en-US" sz="2400" dirty="0"/>
              <a:t> </a:t>
            </a:r>
            <a:r>
              <a:rPr lang="en-US" altLang="en-US" sz="2400" dirty="0" err="1"/>
              <a:t>untuk</a:t>
            </a:r>
            <a:r>
              <a:rPr lang="en-US" altLang="en-US" sz="2400" dirty="0"/>
              <a:t> </a:t>
            </a:r>
            <a:r>
              <a:rPr lang="en-US" altLang="en-US" sz="2400" dirty="0" err="1"/>
              <a:t>dipelihara</a:t>
            </a:r>
            <a:endParaRPr lang="en-US" altLang="en-US" sz="2400" dirty="0"/>
          </a:p>
          <a:p>
            <a:pPr eaLnBrk="1" hangingPunct="1">
              <a:buFontTx/>
              <a:buChar char="-"/>
            </a:pPr>
            <a:endParaRPr lang="en-US" altLang="en-US" sz="2400" dirty="0"/>
          </a:p>
          <a:p>
            <a:pPr eaLnBrk="1" hangingPunct="1">
              <a:buFontTx/>
              <a:buNone/>
            </a:pPr>
            <a:endParaRPr lang="en-US"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0D1B76-6699-4C84-8E90-443FAC129D44}"/>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B5B42A4C-FC36-44F6-942F-AD02E69ADC8B}"/>
              </a:ext>
            </a:extLst>
          </p:cNvPr>
          <p:cNvSpPr>
            <a:spLocks noGrp="1"/>
          </p:cNvSpPr>
          <p:nvPr>
            <p:ph type="sldNum" sz="quarter" idx="12"/>
          </p:nvPr>
        </p:nvSpPr>
        <p:spPr/>
        <p:txBody>
          <a:bodyPr/>
          <a:lstStyle/>
          <a:p>
            <a:fld id="{D495E168-DA5E-4888-8D8A-92B118324C14}" type="slidenum">
              <a:rPr lang="ru-RU" smtClean="0"/>
              <a:t>2</a:t>
            </a:fld>
            <a:endParaRPr lang="ru-RU" dirty="0"/>
          </a:p>
        </p:txBody>
      </p:sp>
      <p:sp>
        <p:nvSpPr>
          <p:cNvPr id="4" name="Content Placeholder 3">
            <a:extLst>
              <a:ext uri="{FF2B5EF4-FFF2-40B4-BE49-F238E27FC236}">
                <a16:creationId xmlns:a16="http://schemas.microsoft.com/office/drawing/2014/main" id="{08DAFB2F-4E52-4510-989B-297E22FBDA0A}"/>
              </a:ext>
            </a:extLst>
          </p:cNvPr>
          <p:cNvSpPr>
            <a:spLocks noGrp="1"/>
          </p:cNvSpPr>
          <p:nvPr>
            <p:ph idx="1"/>
          </p:nvPr>
        </p:nvSpPr>
        <p:spPr/>
        <p:txBody>
          <a:bodyPr/>
          <a:lstStyle/>
          <a:p>
            <a:r>
              <a:rPr lang="en-ID" b="1" i="0" dirty="0" err="1">
                <a:solidFill>
                  <a:srgbClr val="202122"/>
                </a:solidFill>
                <a:effectLst/>
                <a:latin typeface="Arial" panose="020B0604020202020204" pitchFamily="34" charset="0"/>
              </a:rPr>
              <a:t>Pengertian</a:t>
            </a:r>
            <a:endParaRPr lang="en-ID" b="1" i="0" dirty="0">
              <a:solidFill>
                <a:srgbClr val="202122"/>
              </a:solidFill>
              <a:effectLst/>
              <a:latin typeface="Arial" panose="020B0604020202020204" pitchFamily="34" charset="0"/>
            </a:endParaRPr>
          </a:p>
          <a:p>
            <a:r>
              <a:rPr lang="en-ID" i="0" dirty="0">
                <a:solidFill>
                  <a:srgbClr val="202122"/>
                </a:solidFill>
                <a:effectLst/>
                <a:latin typeface="Arial" panose="020B0604020202020204" pitchFamily="34" charset="0"/>
              </a:rPr>
              <a:t>Desain </a:t>
            </a:r>
            <a:r>
              <a:rPr lang="en-ID" i="0" dirty="0" err="1">
                <a:solidFill>
                  <a:srgbClr val="202122"/>
                </a:solidFill>
                <a:effectLst/>
                <a:latin typeface="Arial" panose="020B0604020202020204" pitchFamily="34" charset="0"/>
              </a:rPr>
              <a:t>untuk</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komputer</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peralatan</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mesin</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perangkat</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komunikasi</a:t>
            </a:r>
            <a:r>
              <a:rPr lang="en-ID" i="0" dirty="0">
                <a:solidFill>
                  <a:srgbClr val="202122"/>
                </a:solidFill>
                <a:effectLst/>
                <a:latin typeface="Arial" panose="020B0604020202020204" pitchFamily="34" charset="0"/>
              </a:rPr>
              <a:t> mobile, </a:t>
            </a:r>
            <a:r>
              <a:rPr lang="en-ID" i="0" dirty="0" err="1">
                <a:solidFill>
                  <a:srgbClr val="202122"/>
                </a:solidFill>
                <a:effectLst/>
                <a:latin typeface="Arial" panose="020B0604020202020204" pitchFamily="34" charset="0"/>
              </a:rPr>
              <a:t>aplikasi</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perangkat</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lunak</a:t>
            </a:r>
            <a:r>
              <a:rPr lang="en-ID" i="0" dirty="0">
                <a:solidFill>
                  <a:srgbClr val="202122"/>
                </a:solidFill>
                <a:effectLst/>
                <a:latin typeface="Arial" panose="020B0604020202020204" pitchFamily="34" charset="0"/>
              </a:rPr>
              <a:t>, dan situs web yang </a:t>
            </a:r>
            <a:r>
              <a:rPr lang="en-ID" i="0" dirty="0" err="1">
                <a:solidFill>
                  <a:srgbClr val="202122"/>
                </a:solidFill>
                <a:effectLst/>
                <a:latin typeface="Arial" panose="020B0604020202020204" pitchFamily="34" charset="0"/>
              </a:rPr>
              <a:t>berfokus</a:t>
            </a:r>
            <a:r>
              <a:rPr lang="en-ID" i="0" dirty="0">
                <a:solidFill>
                  <a:srgbClr val="202122"/>
                </a:solidFill>
                <a:effectLst/>
                <a:latin typeface="Arial" panose="020B0604020202020204" pitchFamily="34" charset="0"/>
              </a:rPr>
              <a:t> pada </a:t>
            </a:r>
            <a:r>
              <a:rPr lang="en-ID" i="0" dirty="0" err="1">
                <a:solidFill>
                  <a:srgbClr val="202122"/>
                </a:solidFill>
                <a:effectLst/>
                <a:latin typeface="Arial" panose="020B0604020202020204" pitchFamily="34" charset="0"/>
              </a:rPr>
              <a:t>pengalaman</a:t>
            </a:r>
            <a:r>
              <a:rPr lang="en-ID" i="0" dirty="0">
                <a:solidFill>
                  <a:srgbClr val="202122"/>
                </a:solidFill>
                <a:effectLst/>
                <a:latin typeface="Arial" panose="020B0604020202020204" pitchFamily="34" charset="0"/>
              </a:rPr>
              <a:t> </a:t>
            </a:r>
            <a:r>
              <a:rPr lang="en-ID" i="0" dirty="0" err="1">
                <a:solidFill>
                  <a:srgbClr val="202122"/>
                </a:solidFill>
                <a:effectLst/>
                <a:latin typeface="Arial" panose="020B0604020202020204" pitchFamily="34" charset="0"/>
              </a:rPr>
              <a:t>pengguna</a:t>
            </a:r>
            <a:endParaRPr lang="en-ID" i="0" dirty="0">
              <a:solidFill>
                <a:srgbClr val="202122"/>
              </a:solidFill>
              <a:effectLst/>
              <a:latin typeface="Arial" panose="020B0604020202020204" pitchFamily="34" charset="0"/>
            </a:endParaRPr>
          </a:p>
          <a:p>
            <a:endParaRPr lang="en-ID" i="0" dirty="0">
              <a:solidFill>
                <a:srgbClr val="202122"/>
              </a:solidFill>
              <a:effectLst/>
              <a:latin typeface="Arial" panose="020B0604020202020204" pitchFamily="34" charset="0"/>
            </a:endParaRPr>
          </a:p>
        </p:txBody>
      </p:sp>
      <p:sp>
        <p:nvSpPr>
          <p:cNvPr id="5" name="Title 4">
            <a:extLst>
              <a:ext uri="{FF2B5EF4-FFF2-40B4-BE49-F238E27FC236}">
                <a16:creationId xmlns:a16="http://schemas.microsoft.com/office/drawing/2014/main" id="{57FFAF1A-BF55-47F4-9E08-B64B37D36F81}"/>
              </a:ext>
            </a:extLst>
          </p:cNvPr>
          <p:cNvSpPr>
            <a:spLocks noGrp="1"/>
          </p:cNvSpPr>
          <p:nvPr>
            <p:ph type="title"/>
          </p:nvPr>
        </p:nvSpPr>
        <p:spPr>
          <a:xfrm>
            <a:off x="812290" y="600258"/>
            <a:ext cx="9050518" cy="945498"/>
          </a:xfrm>
        </p:spPr>
        <p:txBody>
          <a:bodyPr/>
          <a:lstStyle/>
          <a:p>
            <a:r>
              <a:rPr lang="en-ID" b="1" i="0" dirty="0">
                <a:solidFill>
                  <a:srgbClr val="202122"/>
                </a:solidFill>
                <a:effectLst/>
                <a:latin typeface="Arial" panose="020B0604020202020204" pitchFamily="34" charset="0"/>
              </a:rPr>
              <a:t>Desain </a:t>
            </a:r>
            <a:r>
              <a:rPr lang="en-ID" b="1" i="0" dirty="0" err="1">
                <a:solidFill>
                  <a:srgbClr val="202122"/>
                </a:solidFill>
                <a:effectLst/>
                <a:latin typeface="Arial" panose="020B0604020202020204" pitchFamily="34" charset="0"/>
              </a:rPr>
              <a:t>Antarmuka</a:t>
            </a:r>
            <a:r>
              <a:rPr lang="en-ID" b="1" i="0" dirty="0">
                <a:solidFill>
                  <a:srgbClr val="202122"/>
                </a:solidFill>
                <a:effectLst/>
                <a:latin typeface="Arial" panose="020B0604020202020204" pitchFamily="34" charset="0"/>
              </a:rPr>
              <a:t> </a:t>
            </a:r>
            <a:r>
              <a:rPr lang="en-ID" b="1" i="0" dirty="0" err="1">
                <a:solidFill>
                  <a:srgbClr val="202122"/>
                </a:solidFill>
                <a:effectLst/>
                <a:latin typeface="Arial" panose="020B0604020202020204" pitchFamily="34" charset="0"/>
              </a:rPr>
              <a:t>Pengguna</a:t>
            </a:r>
            <a:r>
              <a:rPr lang="en-ID" b="0" i="0" dirty="0">
                <a:solidFill>
                  <a:srgbClr val="202122"/>
                </a:solidFill>
                <a:effectLst/>
                <a:latin typeface="Arial" panose="020B0604020202020204" pitchFamily="34" charset="0"/>
              </a:rPr>
              <a:t> </a:t>
            </a:r>
            <a:endParaRPr lang="en-ID" dirty="0"/>
          </a:p>
        </p:txBody>
      </p:sp>
    </p:spTree>
    <p:extLst>
      <p:ext uri="{BB962C8B-B14F-4D97-AF65-F5344CB8AC3E}">
        <p14:creationId xmlns:p14="http://schemas.microsoft.com/office/powerpoint/2010/main" val="428885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49CD49-7283-45E3-8CD6-6C7A354947DF}"/>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035CCE39-8A42-44EF-B2F7-2D9FACC37709}"/>
              </a:ext>
            </a:extLst>
          </p:cNvPr>
          <p:cNvSpPr>
            <a:spLocks noGrp="1"/>
          </p:cNvSpPr>
          <p:nvPr>
            <p:ph type="sldNum" sz="quarter" idx="12"/>
          </p:nvPr>
        </p:nvSpPr>
        <p:spPr/>
        <p:txBody>
          <a:bodyPr/>
          <a:lstStyle/>
          <a:p>
            <a:fld id="{D495E168-DA5E-4888-8D8A-92B118324C14}" type="slidenum">
              <a:rPr lang="ru-RU" smtClean="0"/>
              <a:t>20</a:t>
            </a:fld>
            <a:endParaRPr lang="ru-RU"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Content Placeholder 5" title="Web Video Player">
                <a:extLst>
                  <a:ext uri="{FF2B5EF4-FFF2-40B4-BE49-F238E27FC236}">
                    <a16:creationId xmlns:a16="http://schemas.microsoft.com/office/drawing/2014/main" id="{A03444E3-8120-4185-AA6E-418CF162EFB2}"/>
                  </a:ext>
                </a:extLst>
              </p:cNvPr>
              <p:cNvGraphicFramePr>
                <a:graphicFrameLocks noGrp="1"/>
              </p:cNvGraphicFramePr>
              <p:nvPr>
                <p:ph idx="1"/>
                <p:extLst>
                  <p:ext uri="{D42A27DB-BD31-4B8C-83A1-F6EECF244321}">
                    <p14:modId xmlns:p14="http://schemas.microsoft.com/office/powerpoint/2010/main" val="988664628"/>
                  </p:ext>
                </p:extLst>
              </p:nvPr>
            </p:nvGraphicFramePr>
            <p:xfrm>
              <a:off x="683394" y="500514"/>
              <a:ext cx="11377061" cy="606391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Content Placeholder 5" title="Web Video Player">
                <a:extLst>
                  <a:ext uri="{FF2B5EF4-FFF2-40B4-BE49-F238E27FC236}">
                    <a16:creationId xmlns:a16="http://schemas.microsoft.com/office/drawing/2014/main" id="{A03444E3-8120-4185-AA6E-418CF162EFB2}"/>
                  </a:ext>
                </a:extLst>
              </p:cNvPr>
              <p:cNvPicPr>
                <a:picLocks noGrp="1" noRot="1" noChangeAspect="1" noMove="1" noResize="1" noEditPoints="1" noAdjustHandles="1" noChangeArrowheads="1" noChangeShapeType="1"/>
              </p:cNvPicPr>
              <p:nvPr/>
            </p:nvPicPr>
            <p:blipFill>
              <a:blip r:embed="rId3"/>
              <a:stretch>
                <a:fillRect/>
              </a:stretch>
            </p:blipFill>
            <p:spPr>
              <a:xfrm>
                <a:off x="683394" y="500514"/>
                <a:ext cx="11377061" cy="6063916"/>
              </a:xfrm>
              <a:prstGeom prst="rect">
                <a:avLst/>
              </a:prstGeom>
            </p:spPr>
          </p:pic>
        </mc:Fallback>
      </mc:AlternateContent>
    </p:spTree>
    <p:extLst>
      <p:ext uri="{BB962C8B-B14F-4D97-AF65-F5344CB8AC3E}">
        <p14:creationId xmlns:p14="http://schemas.microsoft.com/office/powerpoint/2010/main" val="103847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CC2AF-0FEA-47CF-953D-8139A3323905}"/>
              </a:ext>
            </a:extLst>
          </p:cNvPr>
          <p:cNvSpPr>
            <a:spLocks noGrp="1"/>
          </p:cNvSpPr>
          <p:nvPr>
            <p:ph type="ftr" sz="quarter" idx="11"/>
          </p:nvPr>
        </p:nvSpPr>
        <p:spPr>
          <a:xfrm>
            <a:off x="812290" y="5797769"/>
            <a:ext cx="2388110" cy="365125"/>
          </a:xfrm>
        </p:spPr>
        <p:txBody>
          <a:bodyPr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CE9B8191-1A03-4470-94AB-5FD0218D622D}"/>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21</a:t>
            </a:fld>
            <a:endParaRPr lang="ru-RU"/>
          </a:p>
        </p:txBody>
      </p:sp>
      <p:sp>
        <p:nvSpPr>
          <p:cNvPr id="15" name="Title 4">
            <a:extLst>
              <a:ext uri="{FF2B5EF4-FFF2-40B4-BE49-F238E27FC236}">
                <a16:creationId xmlns:a16="http://schemas.microsoft.com/office/drawing/2014/main" id="{C14C6277-516C-482E-BB08-5137AC6D5F23}"/>
              </a:ext>
            </a:extLst>
          </p:cNvPr>
          <p:cNvSpPr>
            <a:spLocks noGrp="1"/>
          </p:cNvSpPr>
          <p:nvPr>
            <p:ph type="title"/>
          </p:nvPr>
        </p:nvSpPr>
        <p:spPr>
          <a:xfrm>
            <a:off x="2412986" y="5707145"/>
            <a:ext cx="7366027" cy="853993"/>
          </a:xfrm>
        </p:spPr>
        <p:txBody>
          <a:bodyPr/>
          <a:lstStyle/>
          <a:p>
            <a:endParaRPr lang="en-US"/>
          </a:p>
        </p:txBody>
      </p:sp>
      <p:sp>
        <p:nvSpPr>
          <p:cNvPr id="17" name="Rectangle 3">
            <a:extLst>
              <a:ext uri="{FF2B5EF4-FFF2-40B4-BE49-F238E27FC236}">
                <a16:creationId xmlns:a16="http://schemas.microsoft.com/office/drawing/2014/main" id="{C8EE0028-768D-4F78-B6BE-F499336DD137}"/>
              </a:ext>
            </a:extLst>
          </p:cNvPr>
          <p:cNvSpPr txBox="1">
            <a:spLocks noChangeArrowheads="1"/>
          </p:cNvSpPr>
          <p:nvPr/>
        </p:nvSpPr>
        <p:spPr>
          <a:xfrm>
            <a:off x="838200" y="3335383"/>
            <a:ext cx="10515600" cy="28415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3200" b="1" i="1" dirty="0"/>
              <a:t>TERIMAKASIH</a:t>
            </a:r>
          </a:p>
        </p:txBody>
      </p:sp>
    </p:spTree>
    <p:extLst>
      <p:ext uri="{BB962C8B-B14F-4D97-AF65-F5344CB8AC3E}">
        <p14:creationId xmlns:p14="http://schemas.microsoft.com/office/powerpoint/2010/main" val="357925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3E6C9289-1661-4E5F-8CAE-C5F2B358FCC3}"/>
              </a:ext>
            </a:extLst>
          </p:cNvPr>
          <p:cNvSpPr>
            <a:spLocks noGrp="1" noChangeArrowheads="1"/>
          </p:cNvSpPr>
          <p:nvPr>
            <p:ph type="title"/>
          </p:nvPr>
        </p:nvSpPr>
        <p:spPr/>
        <p:txBody>
          <a:bodyPr/>
          <a:lstStyle/>
          <a:p>
            <a:pPr eaLnBrk="1" hangingPunct="1"/>
            <a:r>
              <a:rPr lang="en-US" altLang="en-US" sz="3200"/>
              <a:t>Apa Itu Interaksi Manusia dan Komputer? </a:t>
            </a:r>
          </a:p>
        </p:txBody>
      </p:sp>
      <p:sp>
        <p:nvSpPr>
          <p:cNvPr id="18434" name="Rectangle 3">
            <a:extLst>
              <a:ext uri="{FF2B5EF4-FFF2-40B4-BE49-F238E27FC236}">
                <a16:creationId xmlns:a16="http://schemas.microsoft.com/office/drawing/2014/main" id="{35D5D1B8-D084-4EB2-8D9F-2C4173089C66}"/>
              </a:ext>
            </a:extLst>
          </p:cNvPr>
          <p:cNvSpPr>
            <a:spLocks noGrp="1" noChangeArrowheads="1"/>
          </p:cNvSpPr>
          <p:nvPr>
            <p:ph type="body" idx="1"/>
          </p:nvPr>
        </p:nvSpPr>
        <p:spPr>
          <a:xfrm>
            <a:off x="1981200" y="1905000"/>
            <a:ext cx="8229600" cy="2286000"/>
          </a:xfrm>
        </p:spPr>
        <p:txBody>
          <a:bodyPr/>
          <a:lstStyle/>
          <a:p>
            <a:pPr algn="just" eaLnBrk="1" hangingPunct="1">
              <a:lnSpc>
                <a:spcPct val="90000"/>
              </a:lnSpc>
              <a:buFontTx/>
              <a:buChar char="-"/>
            </a:pPr>
            <a:r>
              <a:rPr lang="en-US" altLang="en-US" sz="2800" dirty="0" err="1"/>
              <a:t>Ilmu</a:t>
            </a:r>
            <a:r>
              <a:rPr lang="en-US" altLang="en-US" sz="2800" dirty="0"/>
              <a:t> </a:t>
            </a:r>
            <a:r>
              <a:rPr lang="en-US" altLang="en-US" sz="2800" dirty="0" err="1"/>
              <a:t>tentang</a:t>
            </a:r>
            <a:r>
              <a:rPr lang="en-US" altLang="en-US" sz="2800" dirty="0"/>
              <a:t> </a:t>
            </a:r>
            <a:r>
              <a:rPr lang="en-US" altLang="en-US" sz="2800" dirty="0" err="1"/>
              <a:t>perencanaan</a:t>
            </a:r>
            <a:r>
              <a:rPr lang="en-US" altLang="en-US" sz="2800" dirty="0"/>
              <a:t> dan </a:t>
            </a:r>
            <a:r>
              <a:rPr lang="en-US" altLang="en-US" sz="2800" dirty="0" err="1"/>
              <a:t>desain</a:t>
            </a:r>
            <a:r>
              <a:rPr lang="en-US" altLang="en-US" sz="2800" dirty="0"/>
              <a:t> </a:t>
            </a:r>
            <a:r>
              <a:rPr lang="en-US" altLang="en-US" sz="2800" dirty="0" err="1"/>
              <a:t>tentang</a:t>
            </a:r>
            <a:r>
              <a:rPr lang="en-US" altLang="en-US" sz="2800" dirty="0"/>
              <a:t> </a:t>
            </a:r>
            <a:r>
              <a:rPr lang="en-US" altLang="en-US" sz="2800" dirty="0" err="1"/>
              <a:t>bagaimana</a:t>
            </a:r>
            <a:r>
              <a:rPr lang="en-US" altLang="en-US" sz="2800" dirty="0"/>
              <a:t> </a:t>
            </a:r>
            <a:r>
              <a:rPr lang="en-US" altLang="en-US" sz="2800" dirty="0" err="1"/>
              <a:t>manusia</a:t>
            </a:r>
            <a:r>
              <a:rPr lang="en-US" altLang="en-US" sz="2800" dirty="0"/>
              <a:t> dan </a:t>
            </a:r>
            <a:r>
              <a:rPr lang="en-US" altLang="en-US" sz="2800" dirty="0" err="1"/>
              <a:t>komputer</a:t>
            </a:r>
            <a:r>
              <a:rPr lang="en-US" altLang="en-US" sz="2800" dirty="0"/>
              <a:t> </a:t>
            </a:r>
            <a:r>
              <a:rPr lang="en-US" altLang="en-US" sz="2800" dirty="0" err="1"/>
              <a:t>bekerja</a:t>
            </a:r>
            <a:r>
              <a:rPr lang="en-US" altLang="en-US" sz="2800" dirty="0"/>
              <a:t> </a:t>
            </a:r>
            <a:r>
              <a:rPr lang="en-US" altLang="en-US" sz="2800" dirty="0" err="1"/>
              <a:t>bersama</a:t>
            </a:r>
            <a:r>
              <a:rPr lang="en-US" altLang="en-US" sz="2800" dirty="0"/>
              <a:t> </a:t>
            </a:r>
            <a:r>
              <a:rPr lang="en-US" altLang="en-US" sz="2800" dirty="0" err="1"/>
              <a:t>sehingga</a:t>
            </a:r>
            <a:r>
              <a:rPr lang="en-US" altLang="en-US" sz="2800" dirty="0"/>
              <a:t> </a:t>
            </a:r>
            <a:r>
              <a:rPr lang="en-US" altLang="en-US" sz="2800" dirty="0" err="1"/>
              <a:t>kebutuhan</a:t>
            </a:r>
            <a:r>
              <a:rPr lang="en-US" altLang="en-US" sz="2800" dirty="0"/>
              <a:t> </a:t>
            </a:r>
            <a:r>
              <a:rPr lang="en-US" altLang="en-US" sz="2800" dirty="0" err="1"/>
              <a:t>manusia</a:t>
            </a:r>
            <a:r>
              <a:rPr lang="en-US" altLang="en-US" sz="2800" dirty="0"/>
              <a:t> </a:t>
            </a:r>
            <a:r>
              <a:rPr lang="en-US" altLang="en-US" sz="2800" dirty="0" err="1"/>
              <a:t>itu</a:t>
            </a:r>
            <a:r>
              <a:rPr lang="en-US" altLang="en-US" sz="2800" dirty="0"/>
              <a:t> </a:t>
            </a:r>
            <a:r>
              <a:rPr lang="en-US" altLang="en-US" sz="2800" dirty="0" err="1"/>
              <a:t>terpenuhi</a:t>
            </a:r>
            <a:r>
              <a:rPr lang="en-US" altLang="en-US" sz="2800" dirty="0"/>
              <a:t> </a:t>
            </a:r>
            <a:r>
              <a:rPr lang="en-US" altLang="en-US" sz="2800" dirty="0" err="1"/>
              <a:t>dengan</a:t>
            </a:r>
            <a:r>
              <a:rPr lang="en-US" altLang="en-US" sz="2800" dirty="0"/>
              <a:t> </a:t>
            </a:r>
            <a:r>
              <a:rPr lang="en-US" altLang="en-US" sz="2800" dirty="0" err="1"/>
              <a:t>cara</a:t>
            </a:r>
            <a:r>
              <a:rPr lang="en-US" altLang="en-US" sz="2800" dirty="0"/>
              <a:t> yang paling </a:t>
            </a:r>
            <a:r>
              <a:rPr lang="en-US" altLang="en-US" sz="2800" dirty="0" err="1"/>
              <a:t>efektif</a:t>
            </a:r>
            <a:r>
              <a:rPr lang="en-US" altLang="en-US" sz="2800" dirty="0"/>
              <a:t>.</a:t>
            </a:r>
          </a:p>
          <a:p>
            <a:pPr algn="just" eaLnBrk="1" hangingPunct="1">
              <a:lnSpc>
                <a:spcPct val="90000"/>
              </a:lnSpc>
              <a:buFontTx/>
              <a:buNone/>
            </a:pPr>
            <a:endParaRPr lang="en-US" altLang="en-US" sz="2800" dirty="0"/>
          </a:p>
          <a:p>
            <a:pPr algn="just" eaLnBrk="1" hangingPunct="1">
              <a:lnSpc>
                <a:spcPct val="90000"/>
              </a:lnSpc>
              <a:buFontTx/>
              <a:buNone/>
            </a:pPr>
            <a:endParaRPr lang="en-US"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FC69A5-F264-4232-9FA7-835C83C56F56}"/>
              </a:ext>
            </a:extLst>
          </p:cNvPr>
          <p:cNvSpPr>
            <a:spLocks noGrp="1"/>
          </p:cNvSpPr>
          <p:nvPr>
            <p:ph type="sldNum" sz="quarter" idx="11"/>
          </p:nvPr>
        </p:nvSpPr>
        <p:spPr/>
        <p:txBody>
          <a:bodyPr/>
          <a:lstStyle/>
          <a:p>
            <a:fld id="{D495E168-DA5E-4888-8D8A-92B118324C14}" type="slidenum">
              <a:rPr lang="ru-RU" smtClean="0"/>
              <a:pPr/>
              <a:t>4</a:t>
            </a:fld>
            <a:endParaRPr lang="ru-RU" dirty="0"/>
          </a:p>
        </p:txBody>
      </p:sp>
      <p:sp>
        <p:nvSpPr>
          <p:cNvPr id="3" name="Footer Placeholder 2">
            <a:extLst>
              <a:ext uri="{FF2B5EF4-FFF2-40B4-BE49-F238E27FC236}">
                <a16:creationId xmlns:a16="http://schemas.microsoft.com/office/drawing/2014/main" id="{67A6B6A6-4C33-4D31-856C-615833744A0A}"/>
              </a:ext>
            </a:extLst>
          </p:cNvPr>
          <p:cNvSpPr>
            <a:spLocks noGrp="1"/>
          </p:cNvSpPr>
          <p:nvPr>
            <p:ph type="ftr" sz="quarter" idx="12"/>
          </p:nvPr>
        </p:nvSpPr>
        <p:spPr/>
        <p:txBody>
          <a:bodyPr/>
          <a:lstStyle/>
          <a:p>
            <a:r>
              <a:rPr lang="en-US"/>
              <a:t>ADD A FOOTER</a:t>
            </a:r>
            <a:endParaRPr lang="ru-RU" dirty="0"/>
          </a:p>
        </p:txBody>
      </p:sp>
      <p:pic>
        <p:nvPicPr>
          <p:cNvPr id="5" name="Picture 4">
            <a:extLst>
              <a:ext uri="{FF2B5EF4-FFF2-40B4-BE49-F238E27FC236}">
                <a16:creationId xmlns:a16="http://schemas.microsoft.com/office/drawing/2014/main" id="{BE7BDDD7-7471-49A1-8829-0A45A43F19E8}"/>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C4FA61AB-48F4-427B-8F8A-4C9F084BA555}"/>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04DDD5FF-252E-4BF5-8C1F-67B2CC82659D}"/>
              </a:ext>
            </a:extLst>
          </p:cNvPr>
          <p:cNvSpPr/>
          <p:nvPr>
            <p:custDataLst>
              <p:tags r:id="rId4"/>
            </p:custDataLst>
          </p:nvPr>
        </p:nvSpPr>
        <p:spPr>
          <a:xfrm>
            <a:off x="3200400" y="2571750"/>
            <a:ext cx="8483600" cy="1714500"/>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fr-FR" sz="3600" b="1">
                <a:solidFill>
                  <a:srgbClr val="5B5B5B"/>
                </a:solidFill>
              </a:rPr>
              <a:t>Apa yang Anda ketahui tentang Desain UI dan UX</a:t>
            </a:r>
            <a:endParaRPr lang="en-ID" sz="3600" b="1" dirty="0">
              <a:solidFill>
                <a:srgbClr val="5B5B5B"/>
              </a:solidFill>
            </a:endParaRPr>
          </a:p>
        </p:txBody>
      </p:sp>
      <p:sp>
        <p:nvSpPr>
          <p:cNvPr id="9" name="Rectangle 8">
            <a:extLst>
              <a:ext uri="{FF2B5EF4-FFF2-40B4-BE49-F238E27FC236}">
                <a16:creationId xmlns:a16="http://schemas.microsoft.com/office/drawing/2014/main" id="{823EF0B1-A8E0-45E6-B77B-B931028BD9D3}"/>
              </a:ext>
            </a:extLst>
          </p:cNvPr>
          <p:cNvSpPr/>
          <p:nvPr>
            <p:custDataLst>
              <p:tags r:id="rId5"/>
            </p:custDataLst>
          </p:nvPr>
        </p:nvSpPr>
        <p:spPr>
          <a:xfrm>
            <a:off x="3200400" y="6096000"/>
            <a:ext cx="8737600" cy="510125"/>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ID" sz="1400" dirty="0">
              <a:solidFill>
                <a:srgbClr val="5B5B5B"/>
              </a:solidFill>
            </a:endParaRPr>
          </a:p>
        </p:txBody>
      </p:sp>
    </p:spTree>
    <p:custDataLst>
      <p:tags r:id="rId1"/>
    </p:custDataLst>
    <p:extLst>
      <p:ext uri="{BB962C8B-B14F-4D97-AF65-F5344CB8AC3E}">
        <p14:creationId xmlns:p14="http://schemas.microsoft.com/office/powerpoint/2010/main" val="300290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3C8979-87DD-4238-9F04-A2F7207F16C2}"/>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5" name="Title 4">
            <a:extLst>
              <a:ext uri="{FF2B5EF4-FFF2-40B4-BE49-F238E27FC236}">
                <a16:creationId xmlns:a16="http://schemas.microsoft.com/office/drawing/2014/main" id="{EC6E0DB6-843C-4BB9-82D1-E36253935CDD}"/>
              </a:ext>
            </a:extLst>
          </p:cNvPr>
          <p:cNvSpPr>
            <a:spLocks noGrp="1"/>
          </p:cNvSpPr>
          <p:nvPr>
            <p:ph type="title"/>
          </p:nvPr>
        </p:nvSpPr>
        <p:spPr/>
        <p:txBody>
          <a:bodyPr/>
          <a:lstStyle/>
          <a:p>
            <a:r>
              <a:rPr lang="en-US" dirty="0"/>
              <a:t>UX VS UI</a:t>
            </a:r>
            <a:endParaRPr lang="en-ID" dirty="0"/>
          </a:p>
        </p:txBody>
      </p:sp>
      <p:pic>
        <p:nvPicPr>
          <p:cNvPr id="1026" name="Picture 2" descr="Pin on Websites design">
            <a:extLst>
              <a:ext uri="{FF2B5EF4-FFF2-40B4-BE49-F238E27FC236}">
                <a16:creationId xmlns:a16="http://schemas.microsoft.com/office/drawing/2014/main" id="{23B45D22-E9F4-4047-A390-F00B63D41E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4105" y="1747248"/>
            <a:ext cx="4025016" cy="488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6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AE9627-D579-4C72-9D52-E139845A54D7}"/>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BD97073E-EDB8-476A-A777-0F973AD78075}"/>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5" name="Title 4">
            <a:extLst>
              <a:ext uri="{FF2B5EF4-FFF2-40B4-BE49-F238E27FC236}">
                <a16:creationId xmlns:a16="http://schemas.microsoft.com/office/drawing/2014/main" id="{533580AB-80D1-400A-97C5-7B305CF7CF0A}"/>
              </a:ext>
            </a:extLst>
          </p:cNvPr>
          <p:cNvSpPr>
            <a:spLocks noGrp="1"/>
          </p:cNvSpPr>
          <p:nvPr>
            <p:ph type="title"/>
          </p:nvPr>
        </p:nvSpPr>
        <p:spPr/>
        <p:txBody>
          <a:bodyPr/>
          <a:lstStyle/>
          <a:p>
            <a:endParaRPr lang="en-ID"/>
          </a:p>
        </p:txBody>
      </p:sp>
      <p:pic>
        <p:nvPicPr>
          <p:cNvPr id="24578" name="Picture 2" descr="UI dan UX - Kamu Harus Paham Perbedaannya - Article">
            <a:extLst>
              <a:ext uri="{FF2B5EF4-FFF2-40B4-BE49-F238E27FC236}">
                <a16:creationId xmlns:a16="http://schemas.microsoft.com/office/drawing/2014/main" id="{F4A54177-1577-40AA-B603-FD48115532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279" y="0"/>
            <a:ext cx="12227279" cy="686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25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11993EE6-1DD0-4925-9399-D3D6D9BF23F7}"/>
              </a:ext>
            </a:extLst>
          </p:cNvPr>
          <p:cNvSpPr>
            <a:spLocks noGrp="1" noChangeArrowheads="1"/>
          </p:cNvSpPr>
          <p:nvPr>
            <p:ph type="title"/>
          </p:nvPr>
        </p:nvSpPr>
        <p:spPr/>
        <p:txBody>
          <a:bodyPr/>
          <a:lstStyle/>
          <a:p>
            <a:pPr eaLnBrk="1" hangingPunct="1"/>
            <a:r>
              <a:rPr lang="en-US" altLang="en-US" sz="3200"/>
              <a:t>Pelajari Desain Berikut Ini :</a:t>
            </a:r>
          </a:p>
        </p:txBody>
      </p:sp>
      <p:sp>
        <p:nvSpPr>
          <p:cNvPr id="16386" name="Line 4">
            <a:extLst>
              <a:ext uri="{FF2B5EF4-FFF2-40B4-BE49-F238E27FC236}">
                <a16:creationId xmlns:a16="http://schemas.microsoft.com/office/drawing/2014/main" id="{BE03B5E1-AA14-4B1F-A707-60583CE9EBE0}"/>
              </a:ext>
            </a:extLst>
          </p:cNvPr>
          <p:cNvSpPr>
            <a:spLocks noChangeShapeType="1"/>
          </p:cNvSpPr>
          <p:nvPr/>
        </p:nvSpPr>
        <p:spPr bwMode="auto">
          <a:xfrm>
            <a:off x="5943600" y="1219200"/>
            <a:ext cx="0" cy="411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D"/>
          </a:p>
        </p:txBody>
      </p:sp>
      <p:pic>
        <p:nvPicPr>
          <p:cNvPr id="16387" name="Picture 5">
            <a:extLst>
              <a:ext uri="{FF2B5EF4-FFF2-40B4-BE49-F238E27FC236}">
                <a16:creationId xmlns:a16="http://schemas.microsoft.com/office/drawing/2014/main" id="{CAD094B4-233F-4D9B-9E36-CAF2483D7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1857375"/>
            <a:ext cx="42672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7">
            <a:extLst>
              <a:ext uri="{FF2B5EF4-FFF2-40B4-BE49-F238E27FC236}">
                <a16:creationId xmlns:a16="http://schemas.microsoft.com/office/drawing/2014/main" id="{A29414CE-67CB-425A-917E-14557D94E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675" y="1866900"/>
            <a:ext cx="411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5">
            <a:extLst>
              <a:ext uri="{FF2B5EF4-FFF2-40B4-BE49-F238E27FC236}">
                <a16:creationId xmlns:a16="http://schemas.microsoft.com/office/drawing/2014/main" id="{9A8C5170-0386-48A6-A93D-C9091EF31DFA}"/>
              </a:ext>
            </a:extLst>
          </p:cNvPr>
          <p:cNvSpPr txBox="1">
            <a:spLocks noChangeArrowheads="1"/>
          </p:cNvSpPr>
          <p:nvPr/>
        </p:nvSpPr>
        <p:spPr bwMode="auto">
          <a:xfrm>
            <a:off x="2580550" y="4686300"/>
            <a:ext cx="51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0"/>
              </a:spcBef>
              <a:buFontTx/>
              <a:buNone/>
            </a:pPr>
            <a:r>
              <a:rPr lang="id-ID" altLang="en-US" sz="1800">
                <a:latin typeface="Arial" panose="020B0604020202020204" pitchFamily="34" charset="0"/>
              </a:rPr>
              <a:t>Kiri</a:t>
            </a:r>
          </a:p>
        </p:txBody>
      </p:sp>
      <p:sp>
        <p:nvSpPr>
          <p:cNvPr id="16390" name="TextBox 6">
            <a:extLst>
              <a:ext uri="{FF2B5EF4-FFF2-40B4-BE49-F238E27FC236}">
                <a16:creationId xmlns:a16="http://schemas.microsoft.com/office/drawing/2014/main" id="{DFC5B8C1-614A-4F47-BF02-4B4DCDD5679B}"/>
              </a:ext>
            </a:extLst>
          </p:cNvPr>
          <p:cNvSpPr txBox="1">
            <a:spLocks noChangeArrowheads="1"/>
          </p:cNvSpPr>
          <p:nvPr/>
        </p:nvSpPr>
        <p:spPr bwMode="auto">
          <a:xfrm>
            <a:off x="7848600" y="4800600"/>
            <a:ext cx="85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600">
                <a:solidFill>
                  <a:schemeClr val="tx1"/>
                </a:solidFill>
                <a:latin typeface="Palatino Linotype" panose="02040502050505030304" pitchFamily="18" charset="0"/>
              </a:defRPr>
            </a:lvl1pPr>
            <a:lvl2pPr marL="742950" indent="-285750">
              <a:spcBef>
                <a:spcPct val="20000"/>
              </a:spcBef>
              <a:buChar char="–"/>
              <a:defRPr sz="3200">
                <a:solidFill>
                  <a:schemeClr val="tx1"/>
                </a:solidFill>
                <a:latin typeface="Palatino Linotype" panose="02040502050505030304" pitchFamily="18" charset="0"/>
              </a:defRPr>
            </a:lvl2pPr>
            <a:lvl3pPr marL="1143000" indent="-228600">
              <a:spcBef>
                <a:spcPct val="20000"/>
              </a:spcBef>
              <a:buChar char="•"/>
              <a:defRPr sz="2800">
                <a:solidFill>
                  <a:schemeClr val="tx1"/>
                </a:solidFill>
                <a:latin typeface="Palatino Linotype" panose="02040502050505030304" pitchFamily="18" charset="0"/>
              </a:defRPr>
            </a:lvl3pPr>
            <a:lvl4pPr marL="1600200" indent="-228600">
              <a:spcBef>
                <a:spcPct val="20000"/>
              </a:spcBef>
              <a:buChar char="–"/>
              <a:defRPr sz="2400">
                <a:solidFill>
                  <a:schemeClr val="tx1"/>
                </a:solidFill>
                <a:latin typeface="Palatino Linotype" panose="02040502050505030304" pitchFamily="18" charset="0"/>
              </a:defRPr>
            </a:lvl4pPr>
            <a:lvl5pPr marL="2057400" indent="-228600">
              <a:spcBef>
                <a:spcPct val="20000"/>
              </a:spcBef>
              <a:buChar char="»"/>
              <a:defRPr sz="2400">
                <a:solidFill>
                  <a:schemeClr val="tx1"/>
                </a:solidFill>
                <a:latin typeface="Palatino Linotype" panose="02040502050505030304" pitchFamily="18" charset="0"/>
              </a:defRPr>
            </a:lvl5pPr>
            <a:lvl6pPr marL="2514600" indent="-228600" eaLnBrk="0" fontAlgn="base" hangingPunct="0">
              <a:spcBef>
                <a:spcPct val="20000"/>
              </a:spcBef>
              <a:spcAft>
                <a:spcPct val="0"/>
              </a:spcAft>
              <a:buChar char="»"/>
              <a:defRPr sz="2400">
                <a:solidFill>
                  <a:schemeClr val="tx1"/>
                </a:solidFill>
                <a:latin typeface="Palatino Linotype" panose="02040502050505030304" pitchFamily="18" charset="0"/>
              </a:defRPr>
            </a:lvl6pPr>
            <a:lvl7pPr marL="2971800" indent="-228600" eaLnBrk="0" fontAlgn="base" hangingPunct="0">
              <a:spcBef>
                <a:spcPct val="20000"/>
              </a:spcBef>
              <a:spcAft>
                <a:spcPct val="0"/>
              </a:spcAft>
              <a:buChar char="»"/>
              <a:defRPr sz="2400">
                <a:solidFill>
                  <a:schemeClr val="tx1"/>
                </a:solidFill>
                <a:latin typeface="Palatino Linotype" panose="02040502050505030304" pitchFamily="18" charset="0"/>
              </a:defRPr>
            </a:lvl7pPr>
            <a:lvl8pPr marL="3429000" indent="-228600" eaLnBrk="0" fontAlgn="base" hangingPunct="0">
              <a:spcBef>
                <a:spcPct val="20000"/>
              </a:spcBef>
              <a:spcAft>
                <a:spcPct val="0"/>
              </a:spcAft>
              <a:buChar char="»"/>
              <a:defRPr sz="2400">
                <a:solidFill>
                  <a:schemeClr val="tx1"/>
                </a:solidFill>
                <a:latin typeface="Palatino Linotype" panose="02040502050505030304" pitchFamily="18" charset="0"/>
              </a:defRPr>
            </a:lvl8pPr>
            <a:lvl9pPr marL="3886200" indent="-228600" eaLnBrk="0" fontAlgn="base" hangingPunct="0">
              <a:spcBef>
                <a:spcPct val="20000"/>
              </a:spcBef>
              <a:spcAft>
                <a:spcPct val="0"/>
              </a:spcAft>
              <a:buChar char="»"/>
              <a:defRPr sz="2400">
                <a:solidFill>
                  <a:schemeClr val="tx1"/>
                </a:solidFill>
                <a:latin typeface="Palatino Linotype" panose="02040502050505030304" pitchFamily="18" charset="0"/>
              </a:defRPr>
            </a:lvl9pPr>
          </a:lstStyle>
          <a:p>
            <a:pPr eaLnBrk="1" hangingPunct="1">
              <a:spcBef>
                <a:spcPct val="0"/>
              </a:spcBef>
              <a:buFontTx/>
              <a:buNone/>
            </a:pPr>
            <a:r>
              <a:rPr lang="id-ID" altLang="en-US" sz="1800">
                <a:latin typeface="Arial" panose="020B0604020202020204" pitchFamily="34" charset="0"/>
              </a:rPr>
              <a:t>Kanan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609F97A-62DA-48A7-8BB3-00FB793045C5}"/>
              </a:ext>
            </a:extLst>
          </p:cNvPr>
          <p:cNvSpPr>
            <a:spLocks noGrp="1"/>
          </p:cNvSpPr>
          <p:nvPr>
            <p:ph type="title"/>
          </p:nvPr>
        </p:nvSpPr>
        <p:spPr/>
        <p:txBody>
          <a:bodyPr>
            <a:normAutofit fontScale="90000"/>
          </a:bodyPr>
          <a:lstStyle/>
          <a:p>
            <a:r>
              <a:rPr lang="en-US" altLang="en-US"/>
              <a:t>System Development </a:t>
            </a:r>
            <a:r>
              <a:rPr lang="mr-IN" altLang="en-US"/>
              <a:t>–</a:t>
            </a:r>
            <a:r>
              <a:rPr lang="en-US" altLang="en-US"/>
              <a:t> Bridging The Gaps</a:t>
            </a:r>
          </a:p>
        </p:txBody>
      </p:sp>
      <p:pic>
        <p:nvPicPr>
          <p:cNvPr id="20482" name="Content Placeholder 3">
            <a:extLst>
              <a:ext uri="{FF2B5EF4-FFF2-40B4-BE49-F238E27FC236}">
                <a16:creationId xmlns:a16="http://schemas.microsoft.com/office/drawing/2014/main" id="{DED83AC5-6380-439B-B126-8C1367A6B1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19289"/>
            <a:ext cx="8229600" cy="3887787"/>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3FABC83-71DB-4062-86C4-8A7345888A00}"/>
              </a:ext>
            </a:extLst>
          </p:cNvPr>
          <p:cNvSpPr>
            <a:spLocks noGrp="1" noChangeArrowheads="1"/>
          </p:cNvSpPr>
          <p:nvPr>
            <p:ph type="title"/>
          </p:nvPr>
        </p:nvSpPr>
        <p:spPr>
          <a:xfrm>
            <a:off x="962298" y="742406"/>
            <a:ext cx="8229600" cy="685800"/>
          </a:xfrm>
        </p:spPr>
        <p:txBody>
          <a:bodyPr/>
          <a:lstStyle/>
          <a:p>
            <a:pPr eaLnBrk="1" hangingPunct="1"/>
            <a:r>
              <a:rPr lang="en-US" altLang="en-US" sz="3600" dirty="0" err="1"/>
              <a:t>Tujuan</a:t>
            </a:r>
            <a:r>
              <a:rPr lang="en-US" altLang="en-US" sz="3600" dirty="0"/>
              <a:t> </a:t>
            </a:r>
            <a:r>
              <a:rPr lang="en-US" altLang="en-US" sz="3600" dirty="0" err="1"/>
              <a:t>Belajar</a:t>
            </a:r>
            <a:r>
              <a:rPr lang="en-US" altLang="en-US" sz="3600" dirty="0"/>
              <a:t> Desain </a:t>
            </a:r>
            <a:r>
              <a:rPr lang="en-US" altLang="en-US" sz="3600" dirty="0" err="1"/>
              <a:t>Antarmuka</a:t>
            </a:r>
            <a:endParaRPr lang="en-US" altLang="en-US" sz="3600" dirty="0"/>
          </a:p>
        </p:txBody>
      </p:sp>
      <p:sp>
        <p:nvSpPr>
          <p:cNvPr id="21506" name="Rectangle 3">
            <a:extLst>
              <a:ext uri="{FF2B5EF4-FFF2-40B4-BE49-F238E27FC236}">
                <a16:creationId xmlns:a16="http://schemas.microsoft.com/office/drawing/2014/main" id="{12B88622-F00F-4E71-A01C-6D62C4957117}"/>
              </a:ext>
            </a:extLst>
          </p:cNvPr>
          <p:cNvSpPr>
            <a:spLocks noGrp="1" noChangeArrowheads="1"/>
          </p:cNvSpPr>
          <p:nvPr>
            <p:ph type="body" idx="1"/>
          </p:nvPr>
        </p:nvSpPr>
        <p:spPr>
          <a:xfrm>
            <a:off x="1981200" y="1600200"/>
            <a:ext cx="8229600" cy="2057400"/>
          </a:xfrm>
        </p:spPr>
        <p:txBody>
          <a:bodyPr/>
          <a:lstStyle/>
          <a:p>
            <a:pPr eaLnBrk="1" hangingPunct="1">
              <a:lnSpc>
                <a:spcPct val="80000"/>
              </a:lnSpc>
              <a:buFontTx/>
              <a:buChar char="-"/>
            </a:pPr>
            <a:endParaRPr lang="en-US" altLang="en-US" sz="2800"/>
          </a:p>
          <a:p>
            <a:pPr eaLnBrk="1" hangingPunct="1">
              <a:lnSpc>
                <a:spcPct val="80000"/>
              </a:lnSpc>
              <a:buFontTx/>
              <a:buChar char="-"/>
            </a:pPr>
            <a:r>
              <a:rPr lang="en-US" altLang="en-US" sz="2800"/>
              <a:t>Usability</a:t>
            </a:r>
          </a:p>
          <a:p>
            <a:pPr eaLnBrk="1" hangingPunct="1">
              <a:lnSpc>
                <a:spcPct val="80000"/>
              </a:lnSpc>
              <a:buFontTx/>
              <a:buNone/>
            </a:pPr>
            <a:endParaRPr lang="en-US" altLang="en-US" sz="2800"/>
          </a:p>
          <a:p>
            <a:pPr eaLnBrk="1" hangingPunct="1">
              <a:lnSpc>
                <a:spcPct val="80000"/>
              </a:lnSpc>
              <a:buFontTx/>
              <a:buChar char="-"/>
            </a:pPr>
            <a:r>
              <a:rPr lang="en-US" altLang="en-US" sz="2800"/>
              <a:t>User Friendly</a:t>
            </a:r>
          </a:p>
          <a:p>
            <a:pPr eaLnBrk="1" hangingPunct="1">
              <a:lnSpc>
                <a:spcPct val="80000"/>
              </a:lnSpc>
              <a:buFontTx/>
              <a:buNone/>
            </a:pPr>
            <a:endParaRPr lang="en-US" altLang="en-US" sz="2800"/>
          </a:p>
          <a:p>
            <a:pPr eaLnBrk="1" hangingPunct="1">
              <a:lnSpc>
                <a:spcPct val="80000"/>
              </a:lnSpc>
              <a:buFontTx/>
              <a:buChar char="-"/>
            </a:pPr>
            <a:endParaRPr lang="en-US" altLang="en-US" sz="2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20.0.2025"/>
  <p:tag name="SLIDO_PRESENTATION_ID" val="00000000-0000-0000-0000-000000000000"/>
  <p:tag name="SLIDO_EVENT_UUID" val="5dae0abc-08fd-4b85-82c0-e9b3d7354b45"/>
  <p:tag name="SLIDO_EVENT_SECTION_UUID" val="45e335cc-fed3-441d-91aa-895b098e3636"/>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zA0NjU0ODB9"/>
  <p:tag name="SLIDO_TYPE" val="SlidoPoll"/>
  <p:tag name="SLIDO_POLL_UUID" val="24bc1fdc-0991-4606-9fb1-868c80b28966"/>
  <p:tag name="SLIDO_TIMELINE" val="W3sicG9sbFF1ZXN0aW9uVXVpZCI6IjJiOGE5YThjLTI2NzUtNDA2MC1iNjY4LWMwNTVlM2Q3NTViZ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3.png"/></Relationships>
</file>

<file path=ppt/webextensions/webextension1.xml><?xml version="1.0" encoding="utf-8"?>
<we:webextension xmlns:we="http://schemas.microsoft.com/office/webextensions/webextension/2010/11" id="{368D6637-27D5-49B1-954E-1933EC1E8AA9}">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0"/>
    <we:property name="starttime" value="0"/>
    <we:property name="vid" value="&quot;https://www.youtube.com/watch?v=0n1E627CcBQ&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211</TotalTime>
  <Words>1022</Words>
  <Application>Microsoft Macintosh PowerPoint</Application>
  <PresentationFormat>Widescreen</PresentationFormat>
  <Paragraphs>154</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Times New Roman</vt:lpstr>
      <vt:lpstr>Office Theme</vt:lpstr>
      <vt:lpstr>DESAIN ANTARMUKA</vt:lpstr>
      <vt:lpstr>Desain Antarmuka Pengguna </vt:lpstr>
      <vt:lpstr>Apa Itu Interaksi Manusia dan Komputer? </vt:lpstr>
      <vt:lpstr>PowerPoint Presentation</vt:lpstr>
      <vt:lpstr>UX VS UI</vt:lpstr>
      <vt:lpstr>PowerPoint Presentation</vt:lpstr>
      <vt:lpstr>Pelajari Desain Berikut Ini :</vt:lpstr>
      <vt:lpstr>System Development – Bridging The Gaps</vt:lpstr>
      <vt:lpstr>Tujuan Belajar Desain Antarmuka</vt:lpstr>
      <vt:lpstr>Quality Factor</vt:lpstr>
      <vt:lpstr>PowerPoint Presentation</vt:lpstr>
      <vt:lpstr>Usability test – with mockup</vt:lpstr>
      <vt:lpstr>Faktor-faktor mengenai USABILITY</vt:lpstr>
      <vt:lpstr>Kriteria User Friendly</vt:lpstr>
      <vt:lpstr>Faktor- faktor yang harus diperhatikan</vt:lpstr>
      <vt:lpstr>Antar Muka Pengguna ( User Interface)</vt:lpstr>
      <vt:lpstr>Kosekuensi Interface yang Buruk </vt:lpstr>
      <vt:lpstr>Bidang Studi yang Terkait</vt:lpstr>
      <vt:lpstr>Piranti Bantu Pengembangan Sistem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ANTARMUKA</dc:title>
  <dc:creator>ITECH CORP</dc:creator>
  <cp:lastModifiedBy>Annisa Taufika Firdausi</cp:lastModifiedBy>
  <cp:revision>1</cp:revision>
  <dcterms:created xsi:type="dcterms:W3CDTF">2021-08-31T00:39:59Z</dcterms:created>
  <dcterms:modified xsi:type="dcterms:W3CDTF">2022-09-01T09:17:49Z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SlidoAppVersion">
    <vt:lpwstr>0.20.0.2025</vt:lpwstr>
  </property>
</Properties>
</file>